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5CB20-559E-4992-88AF-6E6E867205C3}" type="doc">
      <dgm:prSet loTypeId="urn:microsoft.com/office/officeart/2005/8/layout/hierarchy1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s-CO"/>
        </a:p>
      </dgm:t>
    </dgm:pt>
    <dgm:pt modelId="{3F3D68AE-1639-45F0-A94A-A591C531246D}">
      <dgm:prSet phldrT="[Texto]" custT="1"/>
      <dgm:spPr/>
      <dgm:t>
        <a:bodyPr/>
        <a:lstStyle/>
        <a:p>
          <a:r>
            <a:rPr lang="es-ES" sz="1600" dirty="0" smtClean="0">
              <a:solidFill>
                <a:srgbClr val="FF0000"/>
              </a:solidFill>
            </a:rPr>
            <a:t>Robo de identidad en internet </a:t>
          </a:r>
          <a:endParaRPr lang="es-CO" sz="1600" dirty="0">
            <a:solidFill>
              <a:srgbClr val="FF0000"/>
            </a:solidFill>
          </a:endParaRPr>
        </a:p>
      </dgm:t>
    </dgm:pt>
    <dgm:pt modelId="{50FACA10-511B-482D-930A-265EDC806E17}" type="parTrans" cxnId="{7E43F290-0BA3-43C3-9E8A-0CE0706CAAF6}">
      <dgm:prSet/>
      <dgm:spPr/>
      <dgm:t>
        <a:bodyPr/>
        <a:lstStyle/>
        <a:p>
          <a:endParaRPr lang="es-CO"/>
        </a:p>
      </dgm:t>
    </dgm:pt>
    <dgm:pt modelId="{68EA20D5-0C88-4214-979D-07A188AFF321}" type="sibTrans" cxnId="{7E43F290-0BA3-43C3-9E8A-0CE0706CAAF6}">
      <dgm:prSet/>
      <dgm:spPr/>
      <dgm:t>
        <a:bodyPr/>
        <a:lstStyle/>
        <a:p>
          <a:endParaRPr lang="es-CO"/>
        </a:p>
      </dgm:t>
    </dgm:pt>
    <dgm:pt modelId="{E47198C6-F100-4C90-B046-C4CC7416B447}">
      <dgm:prSet phldrT="[Texto]" custT="1"/>
      <dgm:spPr/>
      <dgm:t>
        <a:bodyPr/>
        <a:lstStyle/>
        <a:p>
          <a:r>
            <a:rPr lang="es-ES" sz="1600" dirty="0" smtClean="0">
              <a:solidFill>
                <a:srgbClr val="FF0000"/>
              </a:solidFill>
            </a:rPr>
            <a:t>Consejos</a:t>
          </a:r>
          <a:endParaRPr lang="es-CO" sz="1600" dirty="0">
            <a:solidFill>
              <a:srgbClr val="FF0000"/>
            </a:solidFill>
          </a:endParaRPr>
        </a:p>
      </dgm:t>
    </dgm:pt>
    <dgm:pt modelId="{1975135D-59D7-4E12-AED7-AB2444B8EBF7}" type="parTrans" cxnId="{2203BD18-B6F3-4C13-A922-BBA25525C77A}">
      <dgm:prSet/>
      <dgm:spPr/>
      <dgm:t>
        <a:bodyPr/>
        <a:lstStyle/>
        <a:p>
          <a:endParaRPr lang="es-CO"/>
        </a:p>
      </dgm:t>
    </dgm:pt>
    <dgm:pt modelId="{D7394B22-DFB7-4AFA-99E8-B7D14BEE6398}" type="sibTrans" cxnId="{2203BD18-B6F3-4C13-A922-BBA25525C77A}">
      <dgm:prSet/>
      <dgm:spPr/>
      <dgm:t>
        <a:bodyPr/>
        <a:lstStyle/>
        <a:p>
          <a:endParaRPr lang="es-CO"/>
        </a:p>
      </dgm:t>
    </dgm:pt>
    <dgm:pt modelId="{1BD1FD5A-5D44-479F-A06B-3F4F6010FBF4}">
      <dgm:prSet phldrT="[Texto]" custT="1"/>
      <dgm:spPr/>
      <dgm:t>
        <a:bodyPr/>
        <a:lstStyle/>
        <a:p>
          <a:r>
            <a:rPr lang="es-ES" sz="1000" dirty="0" smtClean="0"/>
            <a:t>No des información personal o comercial en encuestas telefónicas</a:t>
          </a:r>
          <a:endParaRPr lang="es-CO" sz="1000" dirty="0"/>
        </a:p>
      </dgm:t>
    </dgm:pt>
    <dgm:pt modelId="{8071945E-F77C-468F-A775-8CDD4723CF12}" type="parTrans" cxnId="{B6BAC50F-424E-4E06-A3D8-E559CBD6FDA7}">
      <dgm:prSet/>
      <dgm:spPr/>
      <dgm:t>
        <a:bodyPr/>
        <a:lstStyle/>
        <a:p>
          <a:endParaRPr lang="es-CO"/>
        </a:p>
      </dgm:t>
    </dgm:pt>
    <dgm:pt modelId="{67F54117-C9A1-4F7A-8A3D-059E1FF7ECA2}" type="sibTrans" cxnId="{B6BAC50F-424E-4E06-A3D8-E559CBD6FDA7}">
      <dgm:prSet/>
      <dgm:spPr/>
      <dgm:t>
        <a:bodyPr/>
        <a:lstStyle/>
        <a:p>
          <a:endParaRPr lang="es-CO"/>
        </a:p>
      </dgm:t>
    </dgm:pt>
    <dgm:pt modelId="{84B30801-4ACF-485D-8605-D719F6CFF4DB}">
      <dgm:prSet phldrT="[Texto]" custT="1"/>
      <dgm:spPr/>
      <dgm:t>
        <a:bodyPr/>
        <a:lstStyle/>
        <a:p>
          <a:r>
            <a:rPr lang="es-ES" sz="1000" dirty="0" smtClean="0"/>
            <a:t>Evita ingresar tu nombre de usuario y contraseñas en links</a:t>
          </a:r>
          <a:endParaRPr lang="es-CO" sz="700" dirty="0"/>
        </a:p>
      </dgm:t>
    </dgm:pt>
    <dgm:pt modelId="{CEFA4657-62D3-4796-87CF-7F97E4439438}" type="parTrans" cxnId="{3B9A2E05-9381-4533-B02E-862D2E1B1B3D}">
      <dgm:prSet/>
      <dgm:spPr/>
      <dgm:t>
        <a:bodyPr/>
        <a:lstStyle/>
        <a:p>
          <a:endParaRPr lang="es-CO"/>
        </a:p>
      </dgm:t>
    </dgm:pt>
    <dgm:pt modelId="{D1ADCAA3-2FB7-47A2-8BC1-D350BFCC48F8}" type="sibTrans" cxnId="{3B9A2E05-9381-4533-B02E-862D2E1B1B3D}">
      <dgm:prSet/>
      <dgm:spPr/>
      <dgm:t>
        <a:bodyPr/>
        <a:lstStyle/>
        <a:p>
          <a:endParaRPr lang="es-CO"/>
        </a:p>
      </dgm:t>
    </dgm:pt>
    <dgm:pt modelId="{5480A23E-C1E3-4BE6-A051-74151F1E09A5}">
      <dgm:prSet phldrT="[Texto]" custT="1"/>
      <dgm:spPr/>
      <dgm:t>
        <a:bodyPr/>
        <a:lstStyle/>
        <a:p>
          <a:r>
            <a:rPr lang="es-ES" sz="1000" dirty="0" smtClean="0">
              <a:solidFill>
                <a:srgbClr val="FF0000"/>
              </a:solidFill>
            </a:rPr>
            <a:t>QUE ES</a:t>
          </a:r>
        </a:p>
        <a:p>
          <a:r>
            <a:rPr lang="es-ES" sz="1000" dirty="0" smtClean="0"/>
            <a:t>El robo de identidad es cualquier clase de fraude que dé como resultado la pérdida de datos personales</a:t>
          </a:r>
          <a:endParaRPr lang="es-CO" sz="1000" dirty="0"/>
        </a:p>
      </dgm:t>
    </dgm:pt>
    <dgm:pt modelId="{1FEF34FF-96AF-41D2-8F01-4ADA91CF51A8}" type="parTrans" cxnId="{CACB0FC6-501A-4938-AF13-251BE4740FA3}">
      <dgm:prSet/>
      <dgm:spPr/>
      <dgm:t>
        <a:bodyPr/>
        <a:lstStyle/>
        <a:p>
          <a:endParaRPr lang="es-CO"/>
        </a:p>
      </dgm:t>
    </dgm:pt>
    <dgm:pt modelId="{D0D658A1-2E77-4A4A-906F-2D592C13ACA8}" type="sibTrans" cxnId="{CACB0FC6-501A-4938-AF13-251BE4740FA3}">
      <dgm:prSet/>
      <dgm:spPr/>
      <dgm:t>
        <a:bodyPr/>
        <a:lstStyle/>
        <a:p>
          <a:endParaRPr lang="es-CO"/>
        </a:p>
      </dgm:t>
    </dgm:pt>
    <dgm:pt modelId="{B0650C99-543B-4765-922B-7E39B2787832}">
      <dgm:prSet phldrT="[Texto]" custT="1"/>
      <dgm:spPr/>
      <dgm:t>
        <a:bodyPr/>
        <a:lstStyle/>
        <a:p>
          <a:r>
            <a:rPr lang="es-ES" sz="1050" dirty="0" smtClean="0"/>
            <a:t>Antes de hacer alguna transacción en línea, asegúrate que la página en la que te encuentras es segura: revisa que la dirección inicie con https:// y termine con un candado pequeño.</a:t>
          </a:r>
          <a:endParaRPr lang="es-CO" sz="1050" dirty="0"/>
        </a:p>
      </dgm:t>
    </dgm:pt>
    <dgm:pt modelId="{063C601E-2ADD-40C8-A779-B27B494471CB}" type="parTrans" cxnId="{14237380-4420-4A8C-B952-355550C8E2CA}">
      <dgm:prSet/>
      <dgm:spPr/>
      <dgm:t>
        <a:bodyPr/>
        <a:lstStyle/>
        <a:p>
          <a:endParaRPr lang="es-CO"/>
        </a:p>
      </dgm:t>
    </dgm:pt>
    <dgm:pt modelId="{EFCEF2A2-DD1C-4DCD-A7AC-34B9C0E04A64}" type="sibTrans" cxnId="{14237380-4420-4A8C-B952-355550C8E2CA}">
      <dgm:prSet/>
      <dgm:spPr/>
      <dgm:t>
        <a:bodyPr/>
        <a:lstStyle/>
        <a:p>
          <a:endParaRPr lang="es-CO"/>
        </a:p>
      </dgm:t>
    </dgm:pt>
    <dgm:pt modelId="{1790A635-2BF0-4AAE-ACF2-704BA26E29FC}">
      <dgm:prSet phldrT="[Texto]" custT="1"/>
      <dgm:spPr/>
      <dgm:t>
        <a:bodyPr/>
        <a:lstStyle/>
        <a:p>
          <a:r>
            <a:rPr lang="es-ES" sz="900" dirty="0" smtClean="0"/>
            <a:t>Recuerda que tus contraseñas son privadas, no las compartas con nadie y cámbialas frecuentemente</a:t>
          </a:r>
          <a:r>
            <a:rPr lang="es-ES" sz="800" dirty="0" smtClean="0"/>
            <a:t>.</a:t>
          </a:r>
          <a:endParaRPr lang="es-CO" sz="800" dirty="0"/>
        </a:p>
      </dgm:t>
    </dgm:pt>
    <dgm:pt modelId="{DD9444C4-44B7-4535-826A-1BB4FF00A69C}" type="parTrans" cxnId="{F356D747-310A-4000-A071-5F2CDF2428B1}">
      <dgm:prSet/>
      <dgm:spPr/>
      <dgm:t>
        <a:bodyPr/>
        <a:lstStyle/>
        <a:p>
          <a:endParaRPr lang="es-CO"/>
        </a:p>
      </dgm:t>
    </dgm:pt>
    <dgm:pt modelId="{99836C2D-F23D-421C-9696-050F09EB7138}" type="sibTrans" cxnId="{F356D747-310A-4000-A071-5F2CDF2428B1}">
      <dgm:prSet/>
      <dgm:spPr/>
      <dgm:t>
        <a:bodyPr/>
        <a:lstStyle/>
        <a:p>
          <a:endParaRPr lang="es-CO"/>
        </a:p>
      </dgm:t>
    </dgm:pt>
    <dgm:pt modelId="{BFD3F5EA-AC86-4973-8D93-078700E758CD}">
      <dgm:prSet phldrT="[Texto]" custT="1"/>
      <dgm:spPr/>
      <dgm:t>
        <a:bodyPr/>
        <a:lstStyle/>
        <a:p>
          <a:r>
            <a:rPr lang="es-ES" sz="1100" dirty="0" smtClean="0"/>
            <a:t>Cierra siempre las sesiones (de correos, redes sociales o transacciones), sin importar que uses tu computador personal o computadores compartidos.</a:t>
          </a:r>
          <a:endParaRPr lang="es-CO" sz="1100" dirty="0"/>
        </a:p>
      </dgm:t>
    </dgm:pt>
    <dgm:pt modelId="{8D2F021B-8AC6-4B21-9BF6-839CE935F92C}" type="parTrans" cxnId="{3FFF056A-EAA2-4DD5-9ECF-DB7AAFB27728}">
      <dgm:prSet/>
      <dgm:spPr/>
      <dgm:t>
        <a:bodyPr/>
        <a:lstStyle/>
        <a:p>
          <a:endParaRPr lang="es-CO"/>
        </a:p>
      </dgm:t>
    </dgm:pt>
    <dgm:pt modelId="{C21AD7DA-8222-4154-927D-D646B6B91467}" type="sibTrans" cxnId="{3FFF056A-EAA2-4DD5-9ECF-DB7AAFB27728}">
      <dgm:prSet/>
      <dgm:spPr/>
      <dgm:t>
        <a:bodyPr/>
        <a:lstStyle/>
        <a:p>
          <a:endParaRPr lang="es-CO"/>
        </a:p>
      </dgm:t>
    </dgm:pt>
    <dgm:pt modelId="{0B05F5DE-6437-4467-9B4A-2686CD198297}">
      <dgm:prSet phldrT="[Texto]" custT="1"/>
      <dgm:spPr/>
      <dgm:t>
        <a:bodyPr/>
        <a:lstStyle/>
        <a:p>
          <a:r>
            <a:rPr lang="es-ES" sz="1100" dirty="0" smtClean="0"/>
            <a:t>Recuerda que si tienes archivos o información privada en tu computador o teléfono celular, puedes proteger su acceso (para visibilización o copia) por medio de contraseñas.</a:t>
          </a:r>
          <a:endParaRPr lang="es-CO" sz="1100" dirty="0"/>
        </a:p>
      </dgm:t>
    </dgm:pt>
    <dgm:pt modelId="{D320642E-D0DB-4976-9DDF-66B04D313F70}" type="parTrans" cxnId="{0BE04E97-FE6F-4743-BD32-FD6A0F764F50}">
      <dgm:prSet/>
      <dgm:spPr/>
      <dgm:t>
        <a:bodyPr/>
        <a:lstStyle/>
        <a:p>
          <a:endParaRPr lang="es-CO"/>
        </a:p>
      </dgm:t>
    </dgm:pt>
    <dgm:pt modelId="{8FC1C7EF-97F3-4A82-80D7-9E8DD0C408DB}" type="sibTrans" cxnId="{0BE04E97-FE6F-4743-BD32-FD6A0F764F50}">
      <dgm:prSet/>
      <dgm:spPr/>
      <dgm:t>
        <a:bodyPr/>
        <a:lstStyle/>
        <a:p>
          <a:endParaRPr lang="es-CO"/>
        </a:p>
      </dgm:t>
    </dgm:pt>
    <dgm:pt modelId="{CC382EA4-3ACC-4C66-AF1E-4975540AF609}">
      <dgm:prSet phldrT="[Texto]" custT="1"/>
      <dgm:spPr/>
      <dgm:t>
        <a:bodyPr/>
        <a:lstStyle/>
        <a:p>
          <a:r>
            <a:rPr lang="es-ES" sz="1100" dirty="0" smtClean="0"/>
            <a:t>Cuida los documentos que tengan tu firma, tanto en tinta como digital. Y si tienes firma digital, protégela y evita que otros tengan acceso a ella.</a:t>
          </a:r>
          <a:endParaRPr lang="es-CO" sz="1100" dirty="0"/>
        </a:p>
      </dgm:t>
    </dgm:pt>
    <dgm:pt modelId="{2699C3B2-8F26-49F2-AEE2-F0B1B65FDF9F}" type="parTrans" cxnId="{1CCFE9AD-558F-43AC-AE90-57FA0A111563}">
      <dgm:prSet/>
      <dgm:spPr/>
      <dgm:t>
        <a:bodyPr/>
        <a:lstStyle/>
        <a:p>
          <a:endParaRPr lang="es-CO"/>
        </a:p>
      </dgm:t>
    </dgm:pt>
    <dgm:pt modelId="{5726B30D-7BB6-408E-84D0-710BC4B84DD8}" type="sibTrans" cxnId="{1CCFE9AD-558F-43AC-AE90-57FA0A111563}">
      <dgm:prSet/>
      <dgm:spPr/>
      <dgm:t>
        <a:bodyPr/>
        <a:lstStyle/>
        <a:p>
          <a:endParaRPr lang="es-CO"/>
        </a:p>
      </dgm:t>
    </dgm:pt>
    <dgm:pt modelId="{BE017C83-EE9B-40C3-93E4-FAE68397F39B}">
      <dgm:prSet phldrT="[Texto]" custT="1"/>
      <dgm:spPr/>
      <dgm:t>
        <a:bodyPr/>
        <a:lstStyle/>
        <a:p>
          <a:r>
            <a:rPr lang="es-ES" sz="1100" dirty="0" smtClean="0"/>
            <a:t>Toma tu tiempo y revisa detenidamente los extractos bancarios para así notar si hay cargos irregulares. Una vez termines, rómpelos, así evitarás que otros accedan a tu información.</a:t>
          </a:r>
          <a:endParaRPr lang="es-CO" sz="1100" dirty="0"/>
        </a:p>
      </dgm:t>
    </dgm:pt>
    <dgm:pt modelId="{4DB49382-A86B-4189-A6DC-C3D56192E3F6}" type="parTrans" cxnId="{620110B9-6908-46BB-ABA0-7808C8F9E73B}">
      <dgm:prSet/>
      <dgm:spPr/>
      <dgm:t>
        <a:bodyPr/>
        <a:lstStyle/>
        <a:p>
          <a:endParaRPr lang="es-CO"/>
        </a:p>
      </dgm:t>
    </dgm:pt>
    <dgm:pt modelId="{81B24C05-6BAC-4C90-9481-980DCCCD2E8B}" type="sibTrans" cxnId="{620110B9-6908-46BB-ABA0-7808C8F9E73B}">
      <dgm:prSet/>
      <dgm:spPr/>
      <dgm:t>
        <a:bodyPr/>
        <a:lstStyle/>
        <a:p>
          <a:endParaRPr lang="es-CO"/>
        </a:p>
      </dgm:t>
    </dgm:pt>
    <dgm:pt modelId="{820644A7-0847-459C-A87A-E84A719D4EBC}" type="pres">
      <dgm:prSet presAssocID="{86D5CB20-559E-4992-88AF-6E6E867205C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27443CE-B8CE-4AD6-A142-C6F1400F583D}" type="pres">
      <dgm:prSet presAssocID="{3F3D68AE-1639-45F0-A94A-A591C531246D}" presName="hierRoot1" presStyleCnt="0"/>
      <dgm:spPr/>
    </dgm:pt>
    <dgm:pt modelId="{1B110DC8-9418-4AD7-85D3-8DA750949A78}" type="pres">
      <dgm:prSet presAssocID="{3F3D68AE-1639-45F0-A94A-A591C531246D}" presName="composite" presStyleCnt="0"/>
      <dgm:spPr/>
    </dgm:pt>
    <dgm:pt modelId="{2E10EBB9-C9ED-473E-80E0-B883A0087FF4}" type="pres">
      <dgm:prSet presAssocID="{3F3D68AE-1639-45F0-A94A-A591C531246D}" presName="background" presStyleLbl="node0" presStyleIdx="0" presStyleCnt="1"/>
      <dgm:spPr/>
    </dgm:pt>
    <dgm:pt modelId="{B533BB66-193E-4B63-8A25-3A0B5967B9B0}" type="pres">
      <dgm:prSet presAssocID="{3F3D68AE-1639-45F0-A94A-A591C531246D}" presName="text" presStyleLbl="fgAcc0" presStyleIdx="0" presStyleCnt="1" custScaleX="183532" custScaleY="410433" custLinFactNeighborX="-38170" custLinFactNeighborY="-7183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1338A34-AB63-45BE-A9D2-AAF5D90352FC}" type="pres">
      <dgm:prSet presAssocID="{3F3D68AE-1639-45F0-A94A-A591C531246D}" presName="hierChild2" presStyleCnt="0"/>
      <dgm:spPr/>
    </dgm:pt>
    <dgm:pt modelId="{C370269F-F0A5-4883-8E10-B1BA6B722A33}" type="pres">
      <dgm:prSet presAssocID="{1975135D-59D7-4E12-AED7-AB2444B8EBF7}" presName="Name10" presStyleLbl="parChTrans1D2" presStyleIdx="0" presStyleCnt="7"/>
      <dgm:spPr/>
    </dgm:pt>
    <dgm:pt modelId="{B458B957-724D-48E4-BBF9-A709A33BCBA4}" type="pres">
      <dgm:prSet presAssocID="{E47198C6-F100-4C90-B046-C4CC7416B447}" presName="hierRoot2" presStyleCnt="0"/>
      <dgm:spPr/>
    </dgm:pt>
    <dgm:pt modelId="{94B9C790-68B1-4086-B55A-FC374B80A0A2}" type="pres">
      <dgm:prSet presAssocID="{E47198C6-F100-4C90-B046-C4CC7416B447}" presName="composite2" presStyleCnt="0"/>
      <dgm:spPr/>
    </dgm:pt>
    <dgm:pt modelId="{8F7C7696-51BA-449B-BF8A-64BE5144D85D}" type="pres">
      <dgm:prSet presAssocID="{E47198C6-F100-4C90-B046-C4CC7416B447}" presName="background2" presStyleLbl="node2" presStyleIdx="0" presStyleCnt="7"/>
      <dgm:spPr/>
    </dgm:pt>
    <dgm:pt modelId="{9BFDBEAB-FE9D-48BA-977C-BCFF4FDC92B4}" type="pres">
      <dgm:prSet presAssocID="{E47198C6-F100-4C90-B046-C4CC7416B447}" presName="text2" presStyleLbl="fgAcc2" presStyleIdx="0" presStyleCnt="7" custScaleX="229729" custScaleY="86427" custLinFactNeighborX="-11579" custLinFactNeighborY="-4828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BDA58FAB-D6C9-421F-BAB7-FA33BFAF8926}" type="pres">
      <dgm:prSet presAssocID="{E47198C6-F100-4C90-B046-C4CC7416B447}" presName="hierChild3" presStyleCnt="0"/>
      <dgm:spPr/>
    </dgm:pt>
    <dgm:pt modelId="{86A70871-08FA-4B49-A4F2-194ACF2809C5}" type="pres">
      <dgm:prSet presAssocID="{8071945E-F77C-468F-A775-8CDD4723CF12}" presName="Name17" presStyleLbl="parChTrans1D3" presStyleIdx="0" presStyleCnt="3"/>
      <dgm:spPr/>
    </dgm:pt>
    <dgm:pt modelId="{63FC7AD4-C9EE-4C1D-8120-D7496A6024A5}" type="pres">
      <dgm:prSet presAssocID="{1BD1FD5A-5D44-479F-A06B-3F4F6010FBF4}" presName="hierRoot3" presStyleCnt="0"/>
      <dgm:spPr/>
    </dgm:pt>
    <dgm:pt modelId="{C0B98D86-933C-41D6-832B-CED62838105D}" type="pres">
      <dgm:prSet presAssocID="{1BD1FD5A-5D44-479F-A06B-3F4F6010FBF4}" presName="composite3" presStyleCnt="0"/>
      <dgm:spPr/>
    </dgm:pt>
    <dgm:pt modelId="{6540AD52-0C7B-47D6-9B86-9F32FBB235C0}" type="pres">
      <dgm:prSet presAssocID="{1BD1FD5A-5D44-479F-A06B-3F4F6010FBF4}" presName="background3" presStyleLbl="node3" presStyleIdx="0" presStyleCnt="3"/>
      <dgm:spPr/>
    </dgm:pt>
    <dgm:pt modelId="{1474E45E-65B5-4FD5-87F1-A1FCDCA5C109}" type="pres">
      <dgm:prSet presAssocID="{1BD1FD5A-5D44-479F-A06B-3F4F6010FBF4}" presName="text3" presStyleLbl="fgAcc3" presStyleIdx="0" presStyleCnt="3" custScaleX="176286" custScaleY="507232" custLinFactNeighborX="-13325" custLinFactNeighborY="6390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F25BC371-7FDE-4B8C-BFF7-F7B93401AD33}" type="pres">
      <dgm:prSet presAssocID="{1BD1FD5A-5D44-479F-A06B-3F4F6010FBF4}" presName="hierChild4" presStyleCnt="0"/>
      <dgm:spPr/>
    </dgm:pt>
    <dgm:pt modelId="{CA76DACD-CA18-4192-B9B0-8FD7CB48F1F7}" type="pres">
      <dgm:prSet presAssocID="{CEFA4657-62D3-4796-87CF-7F97E4439438}" presName="Name17" presStyleLbl="parChTrans1D3" presStyleIdx="1" presStyleCnt="3"/>
      <dgm:spPr/>
    </dgm:pt>
    <dgm:pt modelId="{C539AADB-BBAC-4227-AE17-922ED2FECF85}" type="pres">
      <dgm:prSet presAssocID="{84B30801-4ACF-485D-8605-D719F6CFF4DB}" presName="hierRoot3" presStyleCnt="0"/>
      <dgm:spPr/>
    </dgm:pt>
    <dgm:pt modelId="{04E26E3F-9E49-44A3-8C93-28CD1ED599D3}" type="pres">
      <dgm:prSet presAssocID="{84B30801-4ACF-485D-8605-D719F6CFF4DB}" presName="composite3" presStyleCnt="0"/>
      <dgm:spPr/>
    </dgm:pt>
    <dgm:pt modelId="{196FA2DF-6DB5-408D-87E6-F09688B198B0}" type="pres">
      <dgm:prSet presAssocID="{84B30801-4ACF-485D-8605-D719F6CFF4DB}" presName="background3" presStyleLbl="node3" presStyleIdx="1" presStyleCnt="3"/>
      <dgm:spPr/>
    </dgm:pt>
    <dgm:pt modelId="{0E18536D-53AD-43F5-8F15-1680589DFEBB}" type="pres">
      <dgm:prSet presAssocID="{84B30801-4ACF-485D-8605-D719F6CFF4DB}" presName="text3" presStyleLbl="fgAcc3" presStyleIdx="1" presStyleCnt="3" custScaleX="164658" custScaleY="368990" custLinFactNeighborX="-5262" custLinFactNeighborY="63902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C5A68C3-8E09-4770-8730-6660F4943429}" type="pres">
      <dgm:prSet presAssocID="{84B30801-4ACF-485D-8605-D719F6CFF4DB}" presName="hierChild4" presStyleCnt="0"/>
      <dgm:spPr/>
    </dgm:pt>
    <dgm:pt modelId="{0999D0FF-847B-43B2-B67F-63B0C6C7E2B6}" type="pres">
      <dgm:prSet presAssocID="{1FEF34FF-96AF-41D2-8F01-4ADA91CF51A8}" presName="Name10" presStyleLbl="parChTrans1D2" presStyleIdx="1" presStyleCnt="7"/>
      <dgm:spPr/>
    </dgm:pt>
    <dgm:pt modelId="{7F0AF75F-D70D-4B61-A447-D1ECABA6A52C}" type="pres">
      <dgm:prSet presAssocID="{5480A23E-C1E3-4BE6-A051-74151F1E09A5}" presName="hierRoot2" presStyleCnt="0"/>
      <dgm:spPr/>
    </dgm:pt>
    <dgm:pt modelId="{22587416-0133-413D-9112-956C9A64C116}" type="pres">
      <dgm:prSet presAssocID="{5480A23E-C1E3-4BE6-A051-74151F1E09A5}" presName="composite2" presStyleCnt="0"/>
      <dgm:spPr/>
    </dgm:pt>
    <dgm:pt modelId="{1F6F181A-E6E3-4418-BE00-0F4F49577076}" type="pres">
      <dgm:prSet presAssocID="{5480A23E-C1E3-4BE6-A051-74151F1E09A5}" presName="background2" presStyleLbl="node2" presStyleIdx="1" presStyleCnt="7"/>
      <dgm:spPr/>
    </dgm:pt>
    <dgm:pt modelId="{E5AF5D5D-C3FC-40DF-9A86-70427FE55540}" type="pres">
      <dgm:prSet presAssocID="{5480A23E-C1E3-4BE6-A051-74151F1E09A5}" presName="text2" presStyleLbl="fgAcc2" presStyleIdx="1" presStyleCnt="7" custScaleX="184531" custScaleY="554150" custLinFactX="300000" custLinFactNeighborX="342216" custLinFactNeighborY="-50264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93C82626-3399-487B-8C09-0D6688DAE52E}" type="pres">
      <dgm:prSet presAssocID="{5480A23E-C1E3-4BE6-A051-74151F1E09A5}" presName="hierChild3" presStyleCnt="0"/>
      <dgm:spPr/>
    </dgm:pt>
    <dgm:pt modelId="{99AEAC51-C5D9-4879-BE19-DAF866A55821}" type="pres">
      <dgm:prSet presAssocID="{DD9444C4-44B7-4535-826A-1BB4FF00A69C}" presName="Name10" presStyleLbl="parChTrans1D2" presStyleIdx="2" presStyleCnt="7"/>
      <dgm:spPr/>
    </dgm:pt>
    <dgm:pt modelId="{D7333DD9-E231-4509-AA0C-ADBB960B514B}" type="pres">
      <dgm:prSet presAssocID="{1790A635-2BF0-4AAE-ACF2-704BA26E29FC}" presName="hierRoot2" presStyleCnt="0"/>
      <dgm:spPr/>
    </dgm:pt>
    <dgm:pt modelId="{9A953BDA-043A-4D7B-9C33-2F01F1F6C432}" type="pres">
      <dgm:prSet presAssocID="{1790A635-2BF0-4AAE-ACF2-704BA26E29FC}" presName="composite2" presStyleCnt="0"/>
      <dgm:spPr/>
    </dgm:pt>
    <dgm:pt modelId="{F05891BD-9F17-408B-B8AE-AE07F79825E3}" type="pres">
      <dgm:prSet presAssocID="{1790A635-2BF0-4AAE-ACF2-704BA26E29FC}" presName="background2" presStyleLbl="node2" presStyleIdx="2" presStyleCnt="7"/>
      <dgm:spPr/>
    </dgm:pt>
    <dgm:pt modelId="{91FAE1BB-7EAA-4490-B89A-A479B8C213D9}" type="pres">
      <dgm:prSet presAssocID="{1790A635-2BF0-4AAE-ACF2-704BA26E29FC}" presName="text2" presStyleLbl="fgAcc2" presStyleIdx="2" presStyleCnt="7" custScaleX="170502" custScaleY="640022" custLinFactX="-100000" custLinFactY="400000" custLinFactNeighborX="-100065" custLinFactNeighborY="483821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73A2109E-10EB-4D4B-9D97-DB0CA422664F}" type="pres">
      <dgm:prSet presAssocID="{1790A635-2BF0-4AAE-ACF2-704BA26E29FC}" presName="hierChild3" presStyleCnt="0"/>
      <dgm:spPr/>
    </dgm:pt>
    <dgm:pt modelId="{19CF3D74-7748-4327-B3F6-30DD25B8FFF6}" type="pres">
      <dgm:prSet presAssocID="{063C601E-2ADD-40C8-A779-B27B494471CB}" presName="Name17" presStyleLbl="parChTrans1D3" presStyleIdx="2" presStyleCnt="3"/>
      <dgm:spPr/>
    </dgm:pt>
    <dgm:pt modelId="{22409538-B70C-43B0-9392-5F233BCDD605}" type="pres">
      <dgm:prSet presAssocID="{B0650C99-543B-4765-922B-7E39B2787832}" presName="hierRoot3" presStyleCnt="0"/>
      <dgm:spPr/>
    </dgm:pt>
    <dgm:pt modelId="{481FE585-947F-4DAB-805C-6BF7E9DF3774}" type="pres">
      <dgm:prSet presAssocID="{B0650C99-543B-4765-922B-7E39B2787832}" presName="composite3" presStyleCnt="0"/>
      <dgm:spPr/>
    </dgm:pt>
    <dgm:pt modelId="{BCCD38D5-B4D4-4761-82A4-B25607F48032}" type="pres">
      <dgm:prSet presAssocID="{B0650C99-543B-4765-922B-7E39B2787832}" presName="background3" presStyleLbl="node3" presStyleIdx="2" presStyleCnt="3"/>
      <dgm:spPr/>
    </dgm:pt>
    <dgm:pt modelId="{5F0F45BB-D808-45F5-B01C-2CF641BCD0B9}" type="pres">
      <dgm:prSet presAssocID="{B0650C99-543B-4765-922B-7E39B2787832}" presName="text3" presStyleLbl="fgAcc3" presStyleIdx="2" presStyleCnt="3" custScaleX="215026" custScaleY="727648" custLinFactX="-77803" custLinFactY="-300000" custLinFactNeighborX="-100000" custLinFactNeighborY="-365823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E87D8AB2-97AE-4275-9F11-2E70A99E8A4E}" type="pres">
      <dgm:prSet presAssocID="{B0650C99-543B-4765-922B-7E39B2787832}" presName="hierChild4" presStyleCnt="0"/>
      <dgm:spPr/>
    </dgm:pt>
    <dgm:pt modelId="{8EF8C8BB-BFEE-4B13-A474-E68688AD49C8}" type="pres">
      <dgm:prSet presAssocID="{8D2F021B-8AC6-4B21-9BF6-839CE935F92C}" presName="Name10" presStyleLbl="parChTrans1D2" presStyleIdx="3" presStyleCnt="7"/>
      <dgm:spPr/>
    </dgm:pt>
    <dgm:pt modelId="{D4A99140-973F-4E23-8F7C-D8AD7D1B8264}" type="pres">
      <dgm:prSet presAssocID="{BFD3F5EA-AC86-4973-8D93-078700E758CD}" presName="hierRoot2" presStyleCnt="0"/>
      <dgm:spPr/>
    </dgm:pt>
    <dgm:pt modelId="{BE6F0E7D-E368-4F29-86A8-435CFD81631A}" type="pres">
      <dgm:prSet presAssocID="{BFD3F5EA-AC86-4973-8D93-078700E758CD}" presName="composite2" presStyleCnt="0"/>
      <dgm:spPr/>
    </dgm:pt>
    <dgm:pt modelId="{033601A1-F05F-45CE-B4EF-A39CD30CFF2A}" type="pres">
      <dgm:prSet presAssocID="{BFD3F5EA-AC86-4973-8D93-078700E758CD}" presName="background2" presStyleLbl="node2" presStyleIdx="3" presStyleCnt="7"/>
      <dgm:spPr/>
    </dgm:pt>
    <dgm:pt modelId="{7C3AC4F3-8224-4393-A396-964642A95C1F}" type="pres">
      <dgm:prSet presAssocID="{BFD3F5EA-AC86-4973-8D93-078700E758CD}" presName="text2" presStyleLbl="fgAcc2" presStyleIdx="3" presStyleCnt="7" custScaleX="265032" custScaleY="657961" custLinFactX="-7399" custLinFactY="400000" custLinFactNeighborX="-100000" custLinFactNeighborY="42050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95F5D0C-62C6-4A78-8A57-448C9892E78E}" type="pres">
      <dgm:prSet presAssocID="{BFD3F5EA-AC86-4973-8D93-078700E758CD}" presName="hierChild3" presStyleCnt="0"/>
      <dgm:spPr/>
    </dgm:pt>
    <dgm:pt modelId="{3E88A8FF-CA65-4A9E-929E-26D6ACB9E110}" type="pres">
      <dgm:prSet presAssocID="{D320642E-D0DB-4976-9DDF-66B04D313F70}" presName="Name10" presStyleLbl="parChTrans1D2" presStyleIdx="4" presStyleCnt="7"/>
      <dgm:spPr/>
    </dgm:pt>
    <dgm:pt modelId="{5398547F-440B-4204-A207-D2D7BEDA11E0}" type="pres">
      <dgm:prSet presAssocID="{0B05F5DE-6437-4467-9B4A-2686CD198297}" presName="hierRoot2" presStyleCnt="0"/>
      <dgm:spPr/>
    </dgm:pt>
    <dgm:pt modelId="{18DFB6B3-5817-4ACE-A438-997AEAB4EFAC}" type="pres">
      <dgm:prSet presAssocID="{0B05F5DE-6437-4467-9B4A-2686CD198297}" presName="composite2" presStyleCnt="0"/>
      <dgm:spPr/>
    </dgm:pt>
    <dgm:pt modelId="{FAEC0AD0-B2C4-4E0E-BBC9-EBBF65329EE1}" type="pres">
      <dgm:prSet presAssocID="{0B05F5DE-6437-4467-9B4A-2686CD198297}" presName="background2" presStyleLbl="node2" presStyleIdx="4" presStyleCnt="7"/>
      <dgm:spPr/>
    </dgm:pt>
    <dgm:pt modelId="{F64E0734-4CB7-4CFC-A88B-205F0EB027F7}" type="pres">
      <dgm:prSet presAssocID="{0B05F5DE-6437-4467-9B4A-2686CD198297}" presName="text2" presStyleLbl="fgAcc2" presStyleIdx="4" presStyleCnt="7" custScaleX="234203" custScaleY="794146" custLinFactX="-500000" custLinFactY="367088" custLinFactNeighborX="-521019" custLinFactNeighborY="400000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4E27611E-B475-417A-B44F-845A9F5CA413}" type="pres">
      <dgm:prSet presAssocID="{0B05F5DE-6437-4467-9B4A-2686CD198297}" presName="hierChild3" presStyleCnt="0"/>
      <dgm:spPr/>
    </dgm:pt>
    <dgm:pt modelId="{904F362C-134B-4944-BBC4-8EB802F29589}" type="pres">
      <dgm:prSet presAssocID="{2699C3B2-8F26-49F2-AEE2-F0B1B65FDF9F}" presName="Name10" presStyleLbl="parChTrans1D2" presStyleIdx="5" presStyleCnt="7"/>
      <dgm:spPr/>
    </dgm:pt>
    <dgm:pt modelId="{6F1FF645-35A0-4464-A35A-AF258411DC83}" type="pres">
      <dgm:prSet presAssocID="{CC382EA4-3ACC-4C66-AF1E-4975540AF609}" presName="hierRoot2" presStyleCnt="0"/>
      <dgm:spPr/>
    </dgm:pt>
    <dgm:pt modelId="{893004F7-BFC2-4B83-B508-218F1876ECE4}" type="pres">
      <dgm:prSet presAssocID="{CC382EA4-3ACC-4C66-AF1E-4975540AF609}" presName="composite2" presStyleCnt="0"/>
      <dgm:spPr/>
    </dgm:pt>
    <dgm:pt modelId="{346B95C1-8523-4C52-BBE9-A75B2A19B22B}" type="pres">
      <dgm:prSet presAssocID="{CC382EA4-3ACC-4C66-AF1E-4975540AF609}" presName="background2" presStyleLbl="node2" presStyleIdx="5" presStyleCnt="7"/>
      <dgm:spPr/>
    </dgm:pt>
    <dgm:pt modelId="{FD36FD19-6D1B-4556-AF4B-C86BD8D5B7AB}" type="pres">
      <dgm:prSet presAssocID="{CC382EA4-3ACC-4C66-AF1E-4975540AF609}" presName="text2" presStyleLbl="fgAcc2" presStyleIdx="5" presStyleCnt="7" custScaleX="272318" custScaleY="715441" custLinFactX="-300000" custLinFactNeighborX="-395554" custLinFactNeighborY="-19969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8368572D-EE6C-43E3-82DB-93E04851537A}" type="pres">
      <dgm:prSet presAssocID="{CC382EA4-3ACC-4C66-AF1E-4975540AF609}" presName="hierChild3" presStyleCnt="0"/>
      <dgm:spPr/>
    </dgm:pt>
    <dgm:pt modelId="{BDE1475D-C616-4F17-9FF5-76DA6C3C6380}" type="pres">
      <dgm:prSet presAssocID="{4DB49382-A86B-4189-A6DC-C3D56192E3F6}" presName="Name10" presStyleLbl="parChTrans1D2" presStyleIdx="6" presStyleCnt="7"/>
      <dgm:spPr/>
    </dgm:pt>
    <dgm:pt modelId="{768666AB-9357-4285-BE22-9D0083D8A501}" type="pres">
      <dgm:prSet presAssocID="{BE017C83-EE9B-40C3-93E4-FAE68397F39B}" presName="hierRoot2" presStyleCnt="0"/>
      <dgm:spPr/>
    </dgm:pt>
    <dgm:pt modelId="{8332337F-2CD2-4F96-9FED-652EE78C4D00}" type="pres">
      <dgm:prSet presAssocID="{BE017C83-EE9B-40C3-93E4-FAE68397F39B}" presName="composite2" presStyleCnt="0"/>
      <dgm:spPr/>
    </dgm:pt>
    <dgm:pt modelId="{9708A35B-4EF8-438D-90B8-F361932BADDD}" type="pres">
      <dgm:prSet presAssocID="{BE017C83-EE9B-40C3-93E4-FAE68397F39B}" presName="background2" presStyleLbl="node2" presStyleIdx="6" presStyleCnt="7"/>
      <dgm:spPr/>
    </dgm:pt>
    <dgm:pt modelId="{A494D23A-9CD5-4E51-86D8-F2124D00774B}" type="pres">
      <dgm:prSet presAssocID="{BE017C83-EE9B-40C3-93E4-FAE68397F39B}" presName="text2" presStyleLbl="fgAcc2" presStyleIdx="6" presStyleCnt="7" custScaleX="247009" custScaleY="634925" custLinFactX="-260168" custLinFactY="400000" custLinFactNeighborX="-300000" custLinFactNeighborY="420505">
        <dgm:presLayoutVars>
          <dgm:chPref val="3"/>
        </dgm:presLayoutVars>
      </dgm:prSet>
      <dgm:spPr/>
      <dgm:t>
        <a:bodyPr/>
        <a:lstStyle/>
        <a:p>
          <a:endParaRPr lang="es-CO"/>
        </a:p>
      </dgm:t>
    </dgm:pt>
    <dgm:pt modelId="{5775FF9A-6A5F-49C3-85AD-0DE0BA23C52D}" type="pres">
      <dgm:prSet presAssocID="{BE017C83-EE9B-40C3-93E4-FAE68397F39B}" presName="hierChild3" presStyleCnt="0"/>
      <dgm:spPr/>
    </dgm:pt>
  </dgm:ptLst>
  <dgm:cxnLst>
    <dgm:cxn modelId="{CACB0FC6-501A-4938-AF13-251BE4740FA3}" srcId="{3F3D68AE-1639-45F0-A94A-A591C531246D}" destId="{5480A23E-C1E3-4BE6-A051-74151F1E09A5}" srcOrd="1" destOrd="0" parTransId="{1FEF34FF-96AF-41D2-8F01-4ADA91CF51A8}" sibTransId="{D0D658A1-2E77-4A4A-906F-2D592C13ACA8}"/>
    <dgm:cxn modelId="{3B9A2E05-9381-4533-B02E-862D2E1B1B3D}" srcId="{E47198C6-F100-4C90-B046-C4CC7416B447}" destId="{84B30801-4ACF-485D-8605-D719F6CFF4DB}" srcOrd="1" destOrd="0" parTransId="{CEFA4657-62D3-4796-87CF-7F97E4439438}" sibTransId="{D1ADCAA3-2FB7-47A2-8BC1-D350BFCC48F8}"/>
    <dgm:cxn modelId="{0E12AFF8-7001-4D55-83A2-1E5273CD734B}" type="presOf" srcId="{CC382EA4-3ACC-4C66-AF1E-4975540AF609}" destId="{FD36FD19-6D1B-4556-AF4B-C86BD8D5B7AB}" srcOrd="0" destOrd="0" presId="urn:microsoft.com/office/officeart/2005/8/layout/hierarchy1"/>
    <dgm:cxn modelId="{CA19F1B1-7115-4152-9D07-30A77DFCCD68}" type="presOf" srcId="{2699C3B2-8F26-49F2-AEE2-F0B1B65FDF9F}" destId="{904F362C-134B-4944-BBC4-8EB802F29589}" srcOrd="0" destOrd="0" presId="urn:microsoft.com/office/officeart/2005/8/layout/hierarchy1"/>
    <dgm:cxn modelId="{2203BD18-B6F3-4C13-A922-BBA25525C77A}" srcId="{3F3D68AE-1639-45F0-A94A-A591C531246D}" destId="{E47198C6-F100-4C90-B046-C4CC7416B447}" srcOrd="0" destOrd="0" parTransId="{1975135D-59D7-4E12-AED7-AB2444B8EBF7}" sibTransId="{D7394B22-DFB7-4AFA-99E8-B7D14BEE6398}"/>
    <dgm:cxn modelId="{14237380-4420-4A8C-B952-355550C8E2CA}" srcId="{1790A635-2BF0-4AAE-ACF2-704BA26E29FC}" destId="{B0650C99-543B-4765-922B-7E39B2787832}" srcOrd="0" destOrd="0" parTransId="{063C601E-2ADD-40C8-A779-B27B494471CB}" sibTransId="{EFCEF2A2-DD1C-4DCD-A7AC-34B9C0E04A64}"/>
    <dgm:cxn modelId="{6D6CB2AF-36EE-48AA-935C-464FBD1A700B}" type="presOf" srcId="{063C601E-2ADD-40C8-A779-B27B494471CB}" destId="{19CF3D74-7748-4327-B3F6-30DD25B8FFF6}" srcOrd="0" destOrd="0" presId="urn:microsoft.com/office/officeart/2005/8/layout/hierarchy1"/>
    <dgm:cxn modelId="{9272C81E-142F-4CBE-AFA8-CE5ED621CDF8}" type="presOf" srcId="{4DB49382-A86B-4189-A6DC-C3D56192E3F6}" destId="{BDE1475D-C616-4F17-9FF5-76DA6C3C6380}" srcOrd="0" destOrd="0" presId="urn:microsoft.com/office/officeart/2005/8/layout/hierarchy1"/>
    <dgm:cxn modelId="{A6B421FA-381C-4504-9C8E-524E01455C1F}" type="presOf" srcId="{E47198C6-F100-4C90-B046-C4CC7416B447}" destId="{9BFDBEAB-FE9D-48BA-977C-BCFF4FDC92B4}" srcOrd="0" destOrd="0" presId="urn:microsoft.com/office/officeart/2005/8/layout/hierarchy1"/>
    <dgm:cxn modelId="{27B37027-0699-4955-A5DA-1C4677DD1676}" type="presOf" srcId="{0B05F5DE-6437-4467-9B4A-2686CD198297}" destId="{F64E0734-4CB7-4CFC-A88B-205F0EB027F7}" srcOrd="0" destOrd="0" presId="urn:microsoft.com/office/officeart/2005/8/layout/hierarchy1"/>
    <dgm:cxn modelId="{1CCFE9AD-558F-43AC-AE90-57FA0A111563}" srcId="{3F3D68AE-1639-45F0-A94A-A591C531246D}" destId="{CC382EA4-3ACC-4C66-AF1E-4975540AF609}" srcOrd="5" destOrd="0" parTransId="{2699C3B2-8F26-49F2-AEE2-F0B1B65FDF9F}" sibTransId="{5726B30D-7BB6-408E-84D0-710BC4B84DD8}"/>
    <dgm:cxn modelId="{3FFF056A-EAA2-4DD5-9ECF-DB7AAFB27728}" srcId="{3F3D68AE-1639-45F0-A94A-A591C531246D}" destId="{BFD3F5EA-AC86-4973-8D93-078700E758CD}" srcOrd="3" destOrd="0" parTransId="{8D2F021B-8AC6-4B21-9BF6-839CE935F92C}" sibTransId="{C21AD7DA-8222-4154-927D-D646B6B91467}"/>
    <dgm:cxn modelId="{7E43F290-0BA3-43C3-9E8A-0CE0706CAAF6}" srcId="{86D5CB20-559E-4992-88AF-6E6E867205C3}" destId="{3F3D68AE-1639-45F0-A94A-A591C531246D}" srcOrd="0" destOrd="0" parTransId="{50FACA10-511B-482D-930A-265EDC806E17}" sibTransId="{68EA20D5-0C88-4214-979D-07A188AFF321}"/>
    <dgm:cxn modelId="{E02A6415-D707-4F39-B18D-058CEE47EB85}" type="presOf" srcId="{D320642E-D0DB-4976-9DDF-66B04D313F70}" destId="{3E88A8FF-CA65-4A9E-929E-26D6ACB9E110}" srcOrd="0" destOrd="0" presId="urn:microsoft.com/office/officeart/2005/8/layout/hierarchy1"/>
    <dgm:cxn modelId="{9C41DAA7-CC52-4E76-9C56-B411551B595A}" type="presOf" srcId="{CEFA4657-62D3-4796-87CF-7F97E4439438}" destId="{CA76DACD-CA18-4192-B9B0-8FD7CB48F1F7}" srcOrd="0" destOrd="0" presId="urn:microsoft.com/office/officeart/2005/8/layout/hierarchy1"/>
    <dgm:cxn modelId="{71EE78DF-659C-49F2-BA61-05F6745FDFB1}" type="presOf" srcId="{8D2F021B-8AC6-4B21-9BF6-839CE935F92C}" destId="{8EF8C8BB-BFEE-4B13-A474-E68688AD49C8}" srcOrd="0" destOrd="0" presId="urn:microsoft.com/office/officeart/2005/8/layout/hierarchy1"/>
    <dgm:cxn modelId="{87F8AF7C-9C48-4F1E-B0B6-C6A0BCC4CBE3}" type="presOf" srcId="{5480A23E-C1E3-4BE6-A051-74151F1E09A5}" destId="{E5AF5D5D-C3FC-40DF-9A86-70427FE55540}" srcOrd="0" destOrd="0" presId="urn:microsoft.com/office/officeart/2005/8/layout/hierarchy1"/>
    <dgm:cxn modelId="{CA2FE325-3544-4CB7-B056-FE96816D6DBF}" type="presOf" srcId="{B0650C99-543B-4765-922B-7E39B2787832}" destId="{5F0F45BB-D808-45F5-B01C-2CF641BCD0B9}" srcOrd="0" destOrd="0" presId="urn:microsoft.com/office/officeart/2005/8/layout/hierarchy1"/>
    <dgm:cxn modelId="{D5B2D4BA-3EB4-46D3-92A1-AA7C7A2E06CA}" type="presOf" srcId="{1BD1FD5A-5D44-479F-A06B-3F4F6010FBF4}" destId="{1474E45E-65B5-4FD5-87F1-A1FCDCA5C109}" srcOrd="0" destOrd="0" presId="urn:microsoft.com/office/officeart/2005/8/layout/hierarchy1"/>
    <dgm:cxn modelId="{0BE04E97-FE6F-4743-BD32-FD6A0F764F50}" srcId="{3F3D68AE-1639-45F0-A94A-A591C531246D}" destId="{0B05F5DE-6437-4467-9B4A-2686CD198297}" srcOrd="4" destOrd="0" parTransId="{D320642E-D0DB-4976-9DDF-66B04D313F70}" sibTransId="{8FC1C7EF-97F3-4A82-80D7-9E8DD0C408DB}"/>
    <dgm:cxn modelId="{1F795977-7707-4B80-ACBE-64A408CD588C}" type="presOf" srcId="{8071945E-F77C-468F-A775-8CDD4723CF12}" destId="{86A70871-08FA-4B49-A4F2-194ACF2809C5}" srcOrd="0" destOrd="0" presId="urn:microsoft.com/office/officeart/2005/8/layout/hierarchy1"/>
    <dgm:cxn modelId="{08C71E7D-C6F0-4FCC-A2AC-D87497AFBFB7}" type="presOf" srcId="{BE017C83-EE9B-40C3-93E4-FAE68397F39B}" destId="{A494D23A-9CD5-4E51-86D8-F2124D00774B}" srcOrd="0" destOrd="0" presId="urn:microsoft.com/office/officeart/2005/8/layout/hierarchy1"/>
    <dgm:cxn modelId="{B6BAC50F-424E-4E06-A3D8-E559CBD6FDA7}" srcId="{E47198C6-F100-4C90-B046-C4CC7416B447}" destId="{1BD1FD5A-5D44-479F-A06B-3F4F6010FBF4}" srcOrd="0" destOrd="0" parTransId="{8071945E-F77C-468F-A775-8CDD4723CF12}" sibTransId="{67F54117-C9A1-4F7A-8A3D-059E1FF7ECA2}"/>
    <dgm:cxn modelId="{3EE5F21F-C64C-43D5-B22E-B360C2EF5F13}" type="presOf" srcId="{DD9444C4-44B7-4535-826A-1BB4FF00A69C}" destId="{99AEAC51-C5D9-4879-BE19-DAF866A55821}" srcOrd="0" destOrd="0" presId="urn:microsoft.com/office/officeart/2005/8/layout/hierarchy1"/>
    <dgm:cxn modelId="{7527CC05-21E9-4480-AECE-30B625E16F88}" type="presOf" srcId="{3F3D68AE-1639-45F0-A94A-A591C531246D}" destId="{B533BB66-193E-4B63-8A25-3A0B5967B9B0}" srcOrd="0" destOrd="0" presId="urn:microsoft.com/office/officeart/2005/8/layout/hierarchy1"/>
    <dgm:cxn modelId="{F356D747-310A-4000-A071-5F2CDF2428B1}" srcId="{3F3D68AE-1639-45F0-A94A-A591C531246D}" destId="{1790A635-2BF0-4AAE-ACF2-704BA26E29FC}" srcOrd="2" destOrd="0" parTransId="{DD9444C4-44B7-4535-826A-1BB4FF00A69C}" sibTransId="{99836C2D-F23D-421C-9696-050F09EB7138}"/>
    <dgm:cxn modelId="{7586B9B8-55BA-454D-B78E-BB282D13D77E}" type="presOf" srcId="{86D5CB20-559E-4992-88AF-6E6E867205C3}" destId="{820644A7-0847-459C-A87A-E84A719D4EBC}" srcOrd="0" destOrd="0" presId="urn:microsoft.com/office/officeart/2005/8/layout/hierarchy1"/>
    <dgm:cxn modelId="{620110B9-6908-46BB-ABA0-7808C8F9E73B}" srcId="{3F3D68AE-1639-45F0-A94A-A591C531246D}" destId="{BE017C83-EE9B-40C3-93E4-FAE68397F39B}" srcOrd="6" destOrd="0" parTransId="{4DB49382-A86B-4189-A6DC-C3D56192E3F6}" sibTransId="{81B24C05-6BAC-4C90-9481-980DCCCD2E8B}"/>
    <dgm:cxn modelId="{B1007391-8C5D-4D50-9329-6001BF8FFC0E}" type="presOf" srcId="{1790A635-2BF0-4AAE-ACF2-704BA26E29FC}" destId="{91FAE1BB-7EAA-4490-B89A-A479B8C213D9}" srcOrd="0" destOrd="0" presId="urn:microsoft.com/office/officeart/2005/8/layout/hierarchy1"/>
    <dgm:cxn modelId="{6A1F0910-7015-4944-852D-F1D0838025E0}" type="presOf" srcId="{1975135D-59D7-4E12-AED7-AB2444B8EBF7}" destId="{C370269F-F0A5-4883-8E10-B1BA6B722A33}" srcOrd="0" destOrd="0" presId="urn:microsoft.com/office/officeart/2005/8/layout/hierarchy1"/>
    <dgm:cxn modelId="{292F9224-7726-4873-B81C-105498864B5E}" type="presOf" srcId="{84B30801-4ACF-485D-8605-D719F6CFF4DB}" destId="{0E18536D-53AD-43F5-8F15-1680589DFEBB}" srcOrd="0" destOrd="0" presId="urn:microsoft.com/office/officeart/2005/8/layout/hierarchy1"/>
    <dgm:cxn modelId="{DBC6EDAE-0EFB-46D9-BBF6-AC83B3B46A94}" type="presOf" srcId="{1FEF34FF-96AF-41D2-8F01-4ADA91CF51A8}" destId="{0999D0FF-847B-43B2-B67F-63B0C6C7E2B6}" srcOrd="0" destOrd="0" presId="urn:microsoft.com/office/officeart/2005/8/layout/hierarchy1"/>
    <dgm:cxn modelId="{80D42CBC-1E3B-43A2-8A8D-5F0CF292C44C}" type="presOf" srcId="{BFD3F5EA-AC86-4973-8D93-078700E758CD}" destId="{7C3AC4F3-8224-4393-A396-964642A95C1F}" srcOrd="0" destOrd="0" presId="urn:microsoft.com/office/officeart/2005/8/layout/hierarchy1"/>
    <dgm:cxn modelId="{DDEB3CE4-6DD9-49B1-BE35-5003B5851D4B}" type="presParOf" srcId="{820644A7-0847-459C-A87A-E84A719D4EBC}" destId="{A27443CE-B8CE-4AD6-A142-C6F1400F583D}" srcOrd="0" destOrd="0" presId="urn:microsoft.com/office/officeart/2005/8/layout/hierarchy1"/>
    <dgm:cxn modelId="{9A98C611-2502-49A2-AC5A-B450FE57FCA3}" type="presParOf" srcId="{A27443CE-B8CE-4AD6-A142-C6F1400F583D}" destId="{1B110DC8-9418-4AD7-85D3-8DA750949A78}" srcOrd="0" destOrd="0" presId="urn:microsoft.com/office/officeart/2005/8/layout/hierarchy1"/>
    <dgm:cxn modelId="{582428DC-0C2C-4536-A1A8-E2E7D46BF2F2}" type="presParOf" srcId="{1B110DC8-9418-4AD7-85D3-8DA750949A78}" destId="{2E10EBB9-C9ED-473E-80E0-B883A0087FF4}" srcOrd="0" destOrd="0" presId="urn:microsoft.com/office/officeart/2005/8/layout/hierarchy1"/>
    <dgm:cxn modelId="{B8DD82B4-A6FD-4947-BFFE-FC8EB164A71E}" type="presParOf" srcId="{1B110DC8-9418-4AD7-85D3-8DA750949A78}" destId="{B533BB66-193E-4B63-8A25-3A0B5967B9B0}" srcOrd="1" destOrd="0" presId="urn:microsoft.com/office/officeart/2005/8/layout/hierarchy1"/>
    <dgm:cxn modelId="{D0080270-8C53-435D-AA86-18B249D2E63B}" type="presParOf" srcId="{A27443CE-B8CE-4AD6-A142-C6F1400F583D}" destId="{81338A34-AB63-45BE-A9D2-AAF5D90352FC}" srcOrd="1" destOrd="0" presId="urn:microsoft.com/office/officeart/2005/8/layout/hierarchy1"/>
    <dgm:cxn modelId="{009B9228-4CF7-4B78-BFB6-B16A0A11B57F}" type="presParOf" srcId="{81338A34-AB63-45BE-A9D2-AAF5D90352FC}" destId="{C370269F-F0A5-4883-8E10-B1BA6B722A33}" srcOrd="0" destOrd="0" presId="urn:microsoft.com/office/officeart/2005/8/layout/hierarchy1"/>
    <dgm:cxn modelId="{1C812156-AD29-48B3-B310-1854A8F3D9C3}" type="presParOf" srcId="{81338A34-AB63-45BE-A9D2-AAF5D90352FC}" destId="{B458B957-724D-48E4-BBF9-A709A33BCBA4}" srcOrd="1" destOrd="0" presId="urn:microsoft.com/office/officeart/2005/8/layout/hierarchy1"/>
    <dgm:cxn modelId="{0C7E1930-A590-4621-AC65-9D1AF914B75A}" type="presParOf" srcId="{B458B957-724D-48E4-BBF9-A709A33BCBA4}" destId="{94B9C790-68B1-4086-B55A-FC374B80A0A2}" srcOrd="0" destOrd="0" presId="urn:microsoft.com/office/officeart/2005/8/layout/hierarchy1"/>
    <dgm:cxn modelId="{19A7EB43-358D-436E-927E-031D1707DED8}" type="presParOf" srcId="{94B9C790-68B1-4086-B55A-FC374B80A0A2}" destId="{8F7C7696-51BA-449B-BF8A-64BE5144D85D}" srcOrd="0" destOrd="0" presId="urn:microsoft.com/office/officeart/2005/8/layout/hierarchy1"/>
    <dgm:cxn modelId="{9A7D0BBA-07E7-414B-AF42-385DCFC5BA11}" type="presParOf" srcId="{94B9C790-68B1-4086-B55A-FC374B80A0A2}" destId="{9BFDBEAB-FE9D-48BA-977C-BCFF4FDC92B4}" srcOrd="1" destOrd="0" presId="urn:microsoft.com/office/officeart/2005/8/layout/hierarchy1"/>
    <dgm:cxn modelId="{32DAC84E-36D0-4DD3-81D9-B6227222F29C}" type="presParOf" srcId="{B458B957-724D-48E4-BBF9-A709A33BCBA4}" destId="{BDA58FAB-D6C9-421F-BAB7-FA33BFAF8926}" srcOrd="1" destOrd="0" presId="urn:microsoft.com/office/officeart/2005/8/layout/hierarchy1"/>
    <dgm:cxn modelId="{7B7E438C-5E0D-43AD-9DAF-AC7AB6700FEA}" type="presParOf" srcId="{BDA58FAB-D6C9-421F-BAB7-FA33BFAF8926}" destId="{86A70871-08FA-4B49-A4F2-194ACF2809C5}" srcOrd="0" destOrd="0" presId="urn:microsoft.com/office/officeart/2005/8/layout/hierarchy1"/>
    <dgm:cxn modelId="{047FE113-7E70-4A36-BE78-EA4F8370280A}" type="presParOf" srcId="{BDA58FAB-D6C9-421F-BAB7-FA33BFAF8926}" destId="{63FC7AD4-C9EE-4C1D-8120-D7496A6024A5}" srcOrd="1" destOrd="0" presId="urn:microsoft.com/office/officeart/2005/8/layout/hierarchy1"/>
    <dgm:cxn modelId="{79560039-7B14-4910-A1FC-53AF0844F1C2}" type="presParOf" srcId="{63FC7AD4-C9EE-4C1D-8120-D7496A6024A5}" destId="{C0B98D86-933C-41D6-832B-CED62838105D}" srcOrd="0" destOrd="0" presId="urn:microsoft.com/office/officeart/2005/8/layout/hierarchy1"/>
    <dgm:cxn modelId="{8AAF1520-E1E3-48C5-BEBC-3D6332357144}" type="presParOf" srcId="{C0B98D86-933C-41D6-832B-CED62838105D}" destId="{6540AD52-0C7B-47D6-9B86-9F32FBB235C0}" srcOrd="0" destOrd="0" presId="urn:microsoft.com/office/officeart/2005/8/layout/hierarchy1"/>
    <dgm:cxn modelId="{0EC150F8-1EF6-411C-8504-4A6DAF2000AC}" type="presParOf" srcId="{C0B98D86-933C-41D6-832B-CED62838105D}" destId="{1474E45E-65B5-4FD5-87F1-A1FCDCA5C109}" srcOrd="1" destOrd="0" presId="urn:microsoft.com/office/officeart/2005/8/layout/hierarchy1"/>
    <dgm:cxn modelId="{26FEDD9E-A78D-4D8E-95BC-4192338944F0}" type="presParOf" srcId="{63FC7AD4-C9EE-4C1D-8120-D7496A6024A5}" destId="{F25BC371-7FDE-4B8C-BFF7-F7B93401AD33}" srcOrd="1" destOrd="0" presId="urn:microsoft.com/office/officeart/2005/8/layout/hierarchy1"/>
    <dgm:cxn modelId="{BD1B963E-35CD-4C98-B578-B32A4A9C68FA}" type="presParOf" srcId="{BDA58FAB-D6C9-421F-BAB7-FA33BFAF8926}" destId="{CA76DACD-CA18-4192-B9B0-8FD7CB48F1F7}" srcOrd="2" destOrd="0" presId="urn:microsoft.com/office/officeart/2005/8/layout/hierarchy1"/>
    <dgm:cxn modelId="{56CF4A4C-8A55-43E8-9E1B-BDD0758854D6}" type="presParOf" srcId="{BDA58FAB-D6C9-421F-BAB7-FA33BFAF8926}" destId="{C539AADB-BBAC-4227-AE17-922ED2FECF85}" srcOrd="3" destOrd="0" presId="urn:microsoft.com/office/officeart/2005/8/layout/hierarchy1"/>
    <dgm:cxn modelId="{2EA29B4A-DB7F-49FB-93B3-A8CF7B364B86}" type="presParOf" srcId="{C539AADB-BBAC-4227-AE17-922ED2FECF85}" destId="{04E26E3F-9E49-44A3-8C93-28CD1ED599D3}" srcOrd="0" destOrd="0" presId="urn:microsoft.com/office/officeart/2005/8/layout/hierarchy1"/>
    <dgm:cxn modelId="{9A6E94E3-A84D-493E-B7D6-89E4904B9637}" type="presParOf" srcId="{04E26E3F-9E49-44A3-8C93-28CD1ED599D3}" destId="{196FA2DF-6DB5-408D-87E6-F09688B198B0}" srcOrd="0" destOrd="0" presId="urn:microsoft.com/office/officeart/2005/8/layout/hierarchy1"/>
    <dgm:cxn modelId="{5DE2280E-FF36-49CB-B97B-7EACC1FDA4F0}" type="presParOf" srcId="{04E26E3F-9E49-44A3-8C93-28CD1ED599D3}" destId="{0E18536D-53AD-43F5-8F15-1680589DFEBB}" srcOrd="1" destOrd="0" presId="urn:microsoft.com/office/officeart/2005/8/layout/hierarchy1"/>
    <dgm:cxn modelId="{F933A3A5-ABDE-4836-9A93-BB76E81DC5A9}" type="presParOf" srcId="{C539AADB-BBAC-4227-AE17-922ED2FECF85}" destId="{7C5A68C3-8E09-4770-8730-6660F4943429}" srcOrd="1" destOrd="0" presId="urn:microsoft.com/office/officeart/2005/8/layout/hierarchy1"/>
    <dgm:cxn modelId="{A37DB41C-01C2-43EE-90A0-DBC6D25E0B15}" type="presParOf" srcId="{81338A34-AB63-45BE-A9D2-AAF5D90352FC}" destId="{0999D0FF-847B-43B2-B67F-63B0C6C7E2B6}" srcOrd="2" destOrd="0" presId="urn:microsoft.com/office/officeart/2005/8/layout/hierarchy1"/>
    <dgm:cxn modelId="{94ADC874-D3ED-4369-B020-447F1601E819}" type="presParOf" srcId="{81338A34-AB63-45BE-A9D2-AAF5D90352FC}" destId="{7F0AF75F-D70D-4B61-A447-D1ECABA6A52C}" srcOrd="3" destOrd="0" presId="urn:microsoft.com/office/officeart/2005/8/layout/hierarchy1"/>
    <dgm:cxn modelId="{DF8A3E22-B11F-4EE5-AA65-6C25D476B156}" type="presParOf" srcId="{7F0AF75F-D70D-4B61-A447-D1ECABA6A52C}" destId="{22587416-0133-413D-9112-956C9A64C116}" srcOrd="0" destOrd="0" presId="urn:microsoft.com/office/officeart/2005/8/layout/hierarchy1"/>
    <dgm:cxn modelId="{0DE5C96B-CEDC-4678-A8B7-043F86C48CEA}" type="presParOf" srcId="{22587416-0133-413D-9112-956C9A64C116}" destId="{1F6F181A-E6E3-4418-BE00-0F4F49577076}" srcOrd="0" destOrd="0" presId="urn:microsoft.com/office/officeart/2005/8/layout/hierarchy1"/>
    <dgm:cxn modelId="{34DE00D4-13BD-4CEC-B1A4-5A2961FE10F2}" type="presParOf" srcId="{22587416-0133-413D-9112-956C9A64C116}" destId="{E5AF5D5D-C3FC-40DF-9A86-70427FE55540}" srcOrd="1" destOrd="0" presId="urn:microsoft.com/office/officeart/2005/8/layout/hierarchy1"/>
    <dgm:cxn modelId="{53596B7A-7BE9-4733-8DEF-BA40D75B15C4}" type="presParOf" srcId="{7F0AF75F-D70D-4B61-A447-D1ECABA6A52C}" destId="{93C82626-3399-487B-8C09-0D6688DAE52E}" srcOrd="1" destOrd="0" presId="urn:microsoft.com/office/officeart/2005/8/layout/hierarchy1"/>
    <dgm:cxn modelId="{93231CF6-5D87-49D1-B82F-CBEC20856DDF}" type="presParOf" srcId="{81338A34-AB63-45BE-A9D2-AAF5D90352FC}" destId="{99AEAC51-C5D9-4879-BE19-DAF866A55821}" srcOrd="4" destOrd="0" presId="urn:microsoft.com/office/officeart/2005/8/layout/hierarchy1"/>
    <dgm:cxn modelId="{B3240420-4B12-4B9B-A6C6-4EBB3E549ED2}" type="presParOf" srcId="{81338A34-AB63-45BE-A9D2-AAF5D90352FC}" destId="{D7333DD9-E231-4509-AA0C-ADBB960B514B}" srcOrd="5" destOrd="0" presId="urn:microsoft.com/office/officeart/2005/8/layout/hierarchy1"/>
    <dgm:cxn modelId="{795E95E3-3BEC-4E10-A45D-5C7FE4107470}" type="presParOf" srcId="{D7333DD9-E231-4509-AA0C-ADBB960B514B}" destId="{9A953BDA-043A-4D7B-9C33-2F01F1F6C432}" srcOrd="0" destOrd="0" presId="urn:microsoft.com/office/officeart/2005/8/layout/hierarchy1"/>
    <dgm:cxn modelId="{03D3686E-1128-413E-A56D-29E616441391}" type="presParOf" srcId="{9A953BDA-043A-4D7B-9C33-2F01F1F6C432}" destId="{F05891BD-9F17-408B-B8AE-AE07F79825E3}" srcOrd="0" destOrd="0" presId="urn:microsoft.com/office/officeart/2005/8/layout/hierarchy1"/>
    <dgm:cxn modelId="{90877EC2-BDDE-46E1-BE50-711DCA17A727}" type="presParOf" srcId="{9A953BDA-043A-4D7B-9C33-2F01F1F6C432}" destId="{91FAE1BB-7EAA-4490-B89A-A479B8C213D9}" srcOrd="1" destOrd="0" presId="urn:microsoft.com/office/officeart/2005/8/layout/hierarchy1"/>
    <dgm:cxn modelId="{37A795CD-8AFB-4F7B-A7DF-BE4BEFA05C51}" type="presParOf" srcId="{D7333DD9-E231-4509-AA0C-ADBB960B514B}" destId="{73A2109E-10EB-4D4B-9D97-DB0CA422664F}" srcOrd="1" destOrd="0" presId="urn:microsoft.com/office/officeart/2005/8/layout/hierarchy1"/>
    <dgm:cxn modelId="{CFA7977D-C598-4705-867A-D3A212BA4298}" type="presParOf" srcId="{73A2109E-10EB-4D4B-9D97-DB0CA422664F}" destId="{19CF3D74-7748-4327-B3F6-30DD25B8FFF6}" srcOrd="0" destOrd="0" presId="urn:microsoft.com/office/officeart/2005/8/layout/hierarchy1"/>
    <dgm:cxn modelId="{D65111CD-A902-4B9E-9577-4BFDF52F216D}" type="presParOf" srcId="{73A2109E-10EB-4D4B-9D97-DB0CA422664F}" destId="{22409538-B70C-43B0-9392-5F233BCDD605}" srcOrd="1" destOrd="0" presId="urn:microsoft.com/office/officeart/2005/8/layout/hierarchy1"/>
    <dgm:cxn modelId="{A117E341-FF8D-4BC4-9FA3-BFCABE523FD0}" type="presParOf" srcId="{22409538-B70C-43B0-9392-5F233BCDD605}" destId="{481FE585-947F-4DAB-805C-6BF7E9DF3774}" srcOrd="0" destOrd="0" presId="urn:microsoft.com/office/officeart/2005/8/layout/hierarchy1"/>
    <dgm:cxn modelId="{EEE64633-D3BA-474B-835B-C7A397763CC6}" type="presParOf" srcId="{481FE585-947F-4DAB-805C-6BF7E9DF3774}" destId="{BCCD38D5-B4D4-4761-82A4-B25607F48032}" srcOrd="0" destOrd="0" presId="urn:microsoft.com/office/officeart/2005/8/layout/hierarchy1"/>
    <dgm:cxn modelId="{9D69EE18-F085-4F65-A1EB-A16E53533CA0}" type="presParOf" srcId="{481FE585-947F-4DAB-805C-6BF7E9DF3774}" destId="{5F0F45BB-D808-45F5-B01C-2CF641BCD0B9}" srcOrd="1" destOrd="0" presId="urn:microsoft.com/office/officeart/2005/8/layout/hierarchy1"/>
    <dgm:cxn modelId="{42780B50-003E-44DE-B2BD-7457CB34015C}" type="presParOf" srcId="{22409538-B70C-43B0-9392-5F233BCDD605}" destId="{E87D8AB2-97AE-4275-9F11-2E70A99E8A4E}" srcOrd="1" destOrd="0" presId="urn:microsoft.com/office/officeart/2005/8/layout/hierarchy1"/>
    <dgm:cxn modelId="{B569D89F-9F28-41B6-A0A7-A2E96BD74E91}" type="presParOf" srcId="{81338A34-AB63-45BE-A9D2-AAF5D90352FC}" destId="{8EF8C8BB-BFEE-4B13-A474-E68688AD49C8}" srcOrd="6" destOrd="0" presId="urn:microsoft.com/office/officeart/2005/8/layout/hierarchy1"/>
    <dgm:cxn modelId="{13B11CEF-E467-4B7C-832B-1E58B3F9C38D}" type="presParOf" srcId="{81338A34-AB63-45BE-A9D2-AAF5D90352FC}" destId="{D4A99140-973F-4E23-8F7C-D8AD7D1B8264}" srcOrd="7" destOrd="0" presId="urn:microsoft.com/office/officeart/2005/8/layout/hierarchy1"/>
    <dgm:cxn modelId="{2DD6C62B-7719-46E6-ACEB-1302914FA06B}" type="presParOf" srcId="{D4A99140-973F-4E23-8F7C-D8AD7D1B8264}" destId="{BE6F0E7D-E368-4F29-86A8-435CFD81631A}" srcOrd="0" destOrd="0" presId="urn:microsoft.com/office/officeart/2005/8/layout/hierarchy1"/>
    <dgm:cxn modelId="{F6B8AC92-B697-4043-86F3-4B806EF756FD}" type="presParOf" srcId="{BE6F0E7D-E368-4F29-86A8-435CFD81631A}" destId="{033601A1-F05F-45CE-B4EF-A39CD30CFF2A}" srcOrd="0" destOrd="0" presId="urn:microsoft.com/office/officeart/2005/8/layout/hierarchy1"/>
    <dgm:cxn modelId="{C4286769-47EA-400C-892D-2B2430142F23}" type="presParOf" srcId="{BE6F0E7D-E368-4F29-86A8-435CFD81631A}" destId="{7C3AC4F3-8224-4393-A396-964642A95C1F}" srcOrd="1" destOrd="0" presId="urn:microsoft.com/office/officeart/2005/8/layout/hierarchy1"/>
    <dgm:cxn modelId="{120EBDD5-DE3F-4FD9-8AF5-2B2E48ECA357}" type="presParOf" srcId="{D4A99140-973F-4E23-8F7C-D8AD7D1B8264}" destId="{895F5D0C-62C6-4A78-8A57-448C9892E78E}" srcOrd="1" destOrd="0" presId="urn:microsoft.com/office/officeart/2005/8/layout/hierarchy1"/>
    <dgm:cxn modelId="{C08C8E4D-F3F8-4F53-9068-CB7CDF25FF3B}" type="presParOf" srcId="{81338A34-AB63-45BE-A9D2-AAF5D90352FC}" destId="{3E88A8FF-CA65-4A9E-929E-26D6ACB9E110}" srcOrd="8" destOrd="0" presId="urn:microsoft.com/office/officeart/2005/8/layout/hierarchy1"/>
    <dgm:cxn modelId="{7ADDE891-3C9A-4DD7-8E45-8FF51D51EF3D}" type="presParOf" srcId="{81338A34-AB63-45BE-A9D2-AAF5D90352FC}" destId="{5398547F-440B-4204-A207-D2D7BEDA11E0}" srcOrd="9" destOrd="0" presId="urn:microsoft.com/office/officeart/2005/8/layout/hierarchy1"/>
    <dgm:cxn modelId="{3ECDAD56-33BB-4B44-8F8D-79B4125BDBF5}" type="presParOf" srcId="{5398547F-440B-4204-A207-D2D7BEDA11E0}" destId="{18DFB6B3-5817-4ACE-A438-997AEAB4EFAC}" srcOrd="0" destOrd="0" presId="urn:microsoft.com/office/officeart/2005/8/layout/hierarchy1"/>
    <dgm:cxn modelId="{76B92709-9775-40EC-9F68-9766851EF81B}" type="presParOf" srcId="{18DFB6B3-5817-4ACE-A438-997AEAB4EFAC}" destId="{FAEC0AD0-B2C4-4E0E-BBC9-EBBF65329EE1}" srcOrd="0" destOrd="0" presId="urn:microsoft.com/office/officeart/2005/8/layout/hierarchy1"/>
    <dgm:cxn modelId="{C0F213A9-DFA5-44B8-9040-0B89CE981401}" type="presParOf" srcId="{18DFB6B3-5817-4ACE-A438-997AEAB4EFAC}" destId="{F64E0734-4CB7-4CFC-A88B-205F0EB027F7}" srcOrd="1" destOrd="0" presId="urn:microsoft.com/office/officeart/2005/8/layout/hierarchy1"/>
    <dgm:cxn modelId="{ED29792F-5DF3-469E-9D65-535DFC648CC5}" type="presParOf" srcId="{5398547F-440B-4204-A207-D2D7BEDA11E0}" destId="{4E27611E-B475-417A-B44F-845A9F5CA413}" srcOrd="1" destOrd="0" presId="urn:microsoft.com/office/officeart/2005/8/layout/hierarchy1"/>
    <dgm:cxn modelId="{0438E590-3CD3-457E-AC88-30460442A501}" type="presParOf" srcId="{81338A34-AB63-45BE-A9D2-AAF5D90352FC}" destId="{904F362C-134B-4944-BBC4-8EB802F29589}" srcOrd="10" destOrd="0" presId="urn:microsoft.com/office/officeart/2005/8/layout/hierarchy1"/>
    <dgm:cxn modelId="{6FE97B8B-068C-4119-9306-7DB6231A12B6}" type="presParOf" srcId="{81338A34-AB63-45BE-A9D2-AAF5D90352FC}" destId="{6F1FF645-35A0-4464-A35A-AF258411DC83}" srcOrd="11" destOrd="0" presId="urn:microsoft.com/office/officeart/2005/8/layout/hierarchy1"/>
    <dgm:cxn modelId="{9D53A775-B46E-4568-ADBE-0857CAD71A06}" type="presParOf" srcId="{6F1FF645-35A0-4464-A35A-AF258411DC83}" destId="{893004F7-BFC2-4B83-B508-218F1876ECE4}" srcOrd="0" destOrd="0" presId="urn:microsoft.com/office/officeart/2005/8/layout/hierarchy1"/>
    <dgm:cxn modelId="{619ED12D-DD45-4A30-8CD5-7A4023ED60D7}" type="presParOf" srcId="{893004F7-BFC2-4B83-B508-218F1876ECE4}" destId="{346B95C1-8523-4C52-BBE9-A75B2A19B22B}" srcOrd="0" destOrd="0" presId="urn:microsoft.com/office/officeart/2005/8/layout/hierarchy1"/>
    <dgm:cxn modelId="{8B5F37D8-9557-4FC9-8036-D9A59F345913}" type="presParOf" srcId="{893004F7-BFC2-4B83-B508-218F1876ECE4}" destId="{FD36FD19-6D1B-4556-AF4B-C86BD8D5B7AB}" srcOrd="1" destOrd="0" presId="urn:microsoft.com/office/officeart/2005/8/layout/hierarchy1"/>
    <dgm:cxn modelId="{FB936092-4D97-4825-BAB8-6C1439A03ABE}" type="presParOf" srcId="{6F1FF645-35A0-4464-A35A-AF258411DC83}" destId="{8368572D-EE6C-43E3-82DB-93E04851537A}" srcOrd="1" destOrd="0" presId="urn:microsoft.com/office/officeart/2005/8/layout/hierarchy1"/>
    <dgm:cxn modelId="{9C349EF0-3F45-4B18-B985-551BABD1F850}" type="presParOf" srcId="{81338A34-AB63-45BE-A9D2-AAF5D90352FC}" destId="{BDE1475D-C616-4F17-9FF5-76DA6C3C6380}" srcOrd="12" destOrd="0" presId="urn:microsoft.com/office/officeart/2005/8/layout/hierarchy1"/>
    <dgm:cxn modelId="{8A1AC255-CD83-4581-92FE-DB84CA3B41F8}" type="presParOf" srcId="{81338A34-AB63-45BE-A9D2-AAF5D90352FC}" destId="{768666AB-9357-4285-BE22-9D0083D8A501}" srcOrd="13" destOrd="0" presId="urn:microsoft.com/office/officeart/2005/8/layout/hierarchy1"/>
    <dgm:cxn modelId="{9BC12134-B9AA-40F0-B2C6-5BA138CCC879}" type="presParOf" srcId="{768666AB-9357-4285-BE22-9D0083D8A501}" destId="{8332337F-2CD2-4F96-9FED-652EE78C4D00}" srcOrd="0" destOrd="0" presId="urn:microsoft.com/office/officeart/2005/8/layout/hierarchy1"/>
    <dgm:cxn modelId="{D105E091-03AC-4F59-91E6-3329D2197BE6}" type="presParOf" srcId="{8332337F-2CD2-4F96-9FED-652EE78C4D00}" destId="{9708A35B-4EF8-438D-90B8-F361932BADDD}" srcOrd="0" destOrd="0" presId="urn:microsoft.com/office/officeart/2005/8/layout/hierarchy1"/>
    <dgm:cxn modelId="{6A7E2507-B933-40E3-A946-A57819A60583}" type="presParOf" srcId="{8332337F-2CD2-4F96-9FED-652EE78C4D00}" destId="{A494D23A-9CD5-4E51-86D8-F2124D00774B}" srcOrd="1" destOrd="0" presId="urn:microsoft.com/office/officeart/2005/8/layout/hierarchy1"/>
    <dgm:cxn modelId="{02597A6D-313F-4C14-B996-825F3A86B123}" type="presParOf" srcId="{768666AB-9357-4285-BE22-9D0083D8A501}" destId="{5775FF9A-6A5F-49C3-85AD-0DE0BA23C52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1475D-C616-4F17-9FF5-76DA6C3C6380}">
      <dsp:nvSpPr>
        <dsp:cNvPr id="0" name=""/>
        <dsp:cNvSpPr/>
      </dsp:nvSpPr>
      <dsp:spPr>
        <a:xfrm>
          <a:off x="4521649" y="1564340"/>
          <a:ext cx="1244341" cy="28935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8513"/>
              </a:lnTo>
              <a:lnTo>
                <a:pt x="1244341" y="2848513"/>
              </a:lnTo>
              <a:lnTo>
                <a:pt x="1244341" y="28935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F362C-134B-4944-BBC4-8EB802F29589}">
      <dsp:nvSpPr>
        <dsp:cNvPr id="0" name=""/>
        <dsp:cNvSpPr/>
      </dsp:nvSpPr>
      <dsp:spPr>
        <a:xfrm>
          <a:off x="3739222" y="1564340"/>
          <a:ext cx="782426" cy="301222"/>
        </a:xfrm>
        <a:custGeom>
          <a:avLst/>
          <a:gdLst/>
          <a:ahLst/>
          <a:cxnLst/>
          <a:rect l="0" t="0" r="0" b="0"/>
          <a:pathLst>
            <a:path>
              <a:moveTo>
                <a:pt x="782426" y="0"/>
              </a:moveTo>
              <a:lnTo>
                <a:pt x="782426" y="256225"/>
              </a:lnTo>
              <a:lnTo>
                <a:pt x="0" y="256225"/>
              </a:lnTo>
              <a:lnTo>
                <a:pt x="0" y="30122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8A8FF-CA65-4A9E-929E-26D6ACB9E110}">
      <dsp:nvSpPr>
        <dsp:cNvPr id="0" name=""/>
        <dsp:cNvSpPr/>
      </dsp:nvSpPr>
      <dsp:spPr>
        <a:xfrm>
          <a:off x="820303" y="1564340"/>
          <a:ext cx="3701345" cy="2728755"/>
        </a:xfrm>
        <a:custGeom>
          <a:avLst/>
          <a:gdLst/>
          <a:ahLst/>
          <a:cxnLst/>
          <a:rect l="0" t="0" r="0" b="0"/>
          <a:pathLst>
            <a:path>
              <a:moveTo>
                <a:pt x="3701345" y="0"/>
              </a:moveTo>
              <a:lnTo>
                <a:pt x="3701345" y="2683758"/>
              </a:lnTo>
              <a:lnTo>
                <a:pt x="0" y="2683758"/>
              </a:lnTo>
              <a:lnTo>
                <a:pt x="0" y="272875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8C8BB-BFEE-4B13-A474-E68688AD49C8}">
      <dsp:nvSpPr>
        <dsp:cNvPr id="0" name=""/>
        <dsp:cNvSpPr/>
      </dsp:nvSpPr>
      <dsp:spPr>
        <a:xfrm>
          <a:off x="3937553" y="1564340"/>
          <a:ext cx="584095" cy="2893510"/>
        </a:xfrm>
        <a:custGeom>
          <a:avLst/>
          <a:gdLst/>
          <a:ahLst/>
          <a:cxnLst/>
          <a:rect l="0" t="0" r="0" b="0"/>
          <a:pathLst>
            <a:path>
              <a:moveTo>
                <a:pt x="584095" y="0"/>
              </a:moveTo>
              <a:lnTo>
                <a:pt x="584095" y="2848513"/>
              </a:lnTo>
              <a:lnTo>
                <a:pt x="0" y="2848513"/>
              </a:lnTo>
              <a:lnTo>
                <a:pt x="0" y="289351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F3D74-7748-4327-B3F6-30DD25B8FFF6}">
      <dsp:nvSpPr>
        <dsp:cNvPr id="0" name=""/>
        <dsp:cNvSpPr/>
      </dsp:nvSpPr>
      <dsp:spPr>
        <a:xfrm>
          <a:off x="2321783" y="1988838"/>
          <a:ext cx="108130" cy="4638329"/>
        </a:xfrm>
        <a:custGeom>
          <a:avLst/>
          <a:gdLst/>
          <a:ahLst/>
          <a:cxnLst/>
          <a:rect l="0" t="0" r="0" b="0"/>
          <a:pathLst>
            <a:path>
              <a:moveTo>
                <a:pt x="0" y="4638329"/>
              </a:moveTo>
              <a:lnTo>
                <a:pt x="108130" y="0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EAC51-C5D9-4879-BE19-DAF866A55821}">
      <dsp:nvSpPr>
        <dsp:cNvPr id="0" name=""/>
        <dsp:cNvSpPr/>
      </dsp:nvSpPr>
      <dsp:spPr>
        <a:xfrm>
          <a:off x="2321783" y="1564340"/>
          <a:ext cx="2199865" cy="3088796"/>
        </a:xfrm>
        <a:custGeom>
          <a:avLst/>
          <a:gdLst/>
          <a:ahLst/>
          <a:cxnLst/>
          <a:rect l="0" t="0" r="0" b="0"/>
          <a:pathLst>
            <a:path>
              <a:moveTo>
                <a:pt x="2199865" y="0"/>
              </a:moveTo>
              <a:lnTo>
                <a:pt x="2199865" y="3043800"/>
              </a:lnTo>
              <a:lnTo>
                <a:pt x="0" y="3043800"/>
              </a:lnTo>
              <a:lnTo>
                <a:pt x="0" y="308879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9D0FF-847B-43B2-B67F-63B0C6C7E2B6}">
      <dsp:nvSpPr>
        <dsp:cNvPr id="0" name=""/>
        <dsp:cNvSpPr/>
      </dsp:nvSpPr>
      <dsp:spPr>
        <a:xfrm>
          <a:off x="4521649" y="1564340"/>
          <a:ext cx="921085" cy="207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786"/>
              </a:lnTo>
              <a:lnTo>
                <a:pt x="921085" y="162786"/>
              </a:lnTo>
              <a:lnTo>
                <a:pt x="921085" y="20778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76DACD-CA18-4192-B9B0-8FD7CB48F1F7}">
      <dsp:nvSpPr>
        <dsp:cNvPr id="0" name=""/>
        <dsp:cNvSpPr/>
      </dsp:nvSpPr>
      <dsp:spPr>
        <a:xfrm>
          <a:off x="829054" y="2178830"/>
          <a:ext cx="512779" cy="353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251"/>
              </a:lnTo>
              <a:lnTo>
                <a:pt x="512779" y="308251"/>
              </a:lnTo>
              <a:lnTo>
                <a:pt x="512779" y="35324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A70871-08FA-4B49-A4F2-194ACF2809C5}">
      <dsp:nvSpPr>
        <dsp:cNvPr id="0" name=""/>
        <dsp:cNvSpPr/>
      </dsp:nvSpPr>
      <dsp:spPr>
        <a:xfrm>
          <a:off x="374158" y="2178830"/>
          <a:ext cx="454895" cy="353248"/>
        </a:xfrm>
        <a:custGeom>
          <a:avLst/>
          <a:gdLst/>
          <a:ahLst/>
          <a:cxnLst/>
          <a:rect l="0" t="0" r="0" b="0"/>
          <a:pathLst>
            <a:path>
              <a:moveTo>
                <a:pt x="454895" y="0"/>
              </a:moveTo>
              <a:lnTo>
                <a:pt x="454895" y="308251"/>
              </a:lnTo>
              <a:lnTo>
                <a:pt x="0" y="308251"/>
              </a:lnTo>
              <a:lnTo>
                <a:pt x="0" y="353248"/>
              </a:lnTo>
            </a:path>
          </a:pathLst>
        </a:cu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0269F-F0A5-4883-8E10-B1BA6B722A33}">
      <dsp:nvSpPr>
        <dsp:cNvPr id="0" name=""/>
        <dsp:cNvSpPr/>
      </dsp:nvSpPr>
      <dsp:spPr>
        <a:xfrm>
          <a:off x="829054" y="1564340"/>
          <a:ext cx="3692595" cy="347921"/>
        </a:xfrm>
        <a:custGeom>
          <a:avLst/>
          <a:gdLst/>
          <a:ahLst/>
          <a:cxnLst/>
          <a:rect l="0" t="0" r="0" b="0"/>
          <a:pathLst>
            <a:path>
              <a:moveTo>
                <a:pt x="3692595" y="0"/>
              </a:moveTo>
              <a:lnTo>
                <a:pt x="3692595" y="302925"/>
              </a:lnTo>
              <a:lnTo>
                <a:pt x="0" y="302925"/>
              </a:lnTo>
              <a:lnTo>
                <a:pt x="0" y="347921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10EBB9-C9ED-473E-80E0-B883A0087FF4}">
      <dsp:nvSpPr>
        <dsp:cNvPr id="0" name=""/>
        <dsp:cNvSpPr/>
      </dsp:nvSpPr>
      <dsp:spPr>
        <a:xfrm>
          <a:off x="4075924" y="298435"/>
          <a:ext cx="891450" cy="12659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533BB66-193E-4B63-8A25-3A0B5967B9B0}">
      <dsp:nvSpPr>
        <dsp:cNvPr id="0" name=""/>
        <dsp:cNvSpPr/>
      </dsp:nvSpPr>
      <dsp:spPr>
        <a:xfrm>
          <a:off x="4129892" y="349705"/>
          <a:ext cx="891450" cy="1265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rgbClr val="FF0000"/>
              </a:solidFill>
            </a:rPr>
            <a:t>Robo de identidad en internet </a:t>
          </a:r>
          <a:endParaRPr lang="es-CO" sz="1600" kern="1200" dirty="0">
            <a:solidFill>
              <a:srgbClr val="FF0000"/>
            </a:solidFill>
          </a:endParaRPr>
        </a:p>
      </dsp:txBody>
      <dsp:txXfrm>
        <a:off x="4156002" y="375815"/>
        <a:ext cx="839230" cy="1213685"/>
      </dsp:txXfrm>
    </dsp:sp>
    <dsp:sp modelId="{8F7C7696-51BA-449B-BF8A-64BE5144D85D}">
      <dsp:nvSpPr>
        <dsp:cNvPr id="0" name=""/>
        <dsp:cNvSpPr/>
      </dsp:nvSpPr>
      <dsp:spPr>
        <a:xfrm>
          <a:off x="271135" y="1912262"/>
          <a:ext cx="1115837" cy="26656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FDBEAB-FE9D-48BA-977C-BCFF4FDC92B4}">
      <dsp:nvSpPr>
        <dsp:cNvPr id="0" name=""/>
        <dsp:cNvSpPr/>
      </dsp:nvSpPr>
      <dsp:spPr>
        <a:xfrm>
          <a:off x="325104" y="1963532"/>
          <a:ext cx="1115837" cy="2665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rgbClr val="FF0000"/>
              </a:solidFill>
            </a:rPr>
            <a:t>Consejos</a:t>
          </a:r>
          <a:endParaRPr lang="es-CO" sz="1600" kern="1200" dirty="0">
            <a:solidFill>
              <a:srgbClr val="FF0000"/>
            </a:solidFill>
          </a:endParaRPr>
        </a:p>
      </dsp:txBody>
      <dsp:txXfrm>
        <a:off x="332912" y="1971340"/>
        <a:ext cx="1100221" cy="250952"/>
      </dsp:txXfrm>
    </dsp:sp>
    <dsp:sp modelId="{6540AD52-0C7B-47D6-9B86-9F32FBB235C0}">
      <dsp:nvSpPr>
        <dsp:cNvPr id="0" name=""/>
        <dsp:cNvSpPr/>
      </dsp:nvSpPr>
      <dsp:spPr>
        <a:xfrm>
          <a:off x="-53968" y="2532079"/>
          <a:ext cx="856254" cy="15644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474E45E-65B5-4FD5-87F1-A1FCDCA5C109}">
      <dsp:nvSpPr>
        <dsp:cNvPr id="0" name=""/>
        <dsp:cNvSpPr/>
      </dsp:nvSpPr>
      <dsp:spPr>
        <a:xfrm>
          <a:off x="0" y="2583349"/>
          <a:ext cx="856254" cy="1564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No des información personal o comercial en encuestas telefónicas</a:t>
          </a:r>
          <a:endParaRPr lang="es-CO" sz="1000" kern="1200" dirty="0"/>
        </a:p>
      </dsp:txBody>
      <dsp:txXfrm>
        <a:off x="25079" y="2608428"/>
        <a:ext cx="806096" cy="1514306"/>
      </dsp:txXfrm>
    </dsp:sp>
    <dsp:sp modelId="{196FA2DF-6DB5-408D-87E6-F09688B198B0}">
      <dsp:nvSpPr>
        <dsp:cNvPr id="0" name=""/>
        <dsp:cNvSpPr/>
      </dsp:nvSpPr>
      <dsp:spPr>
        <a:xfrm>
          <a:off x="941945" y="2532079"/>
          <a:ext cx="799775" cy="1138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18536D-53AD-43F5-8F15-1680589DFEBB}">
      <dsp:nvSpPr>
        <dsp:cNvPr id="0" name=""/>
        <dsp:cNvSpPr/>
      </dsp:nvSpPr>
      <dsp:spPr>
        <a:xfrm>
          <a:off x="995914" y="2583349"/>
          <a:ext cx="799775" cy="1138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Evita ingresar tu nombre de usuario y contraseñas en links</a:t>
          </a:r>
          <a:endParaRPr lang="es-CO" sz="700" kern="1200" dirty="0"/>
        </a:p>
      </dsp:txBody>
      <dsp:txXfrm>
        <a:off x="1019339" y="2606774"/>
        <a:ext cx="752925" cy="1091232"/>
      </dsp:txXfrm>
    </dsp:sp>
    <dsp:sp modelId="{1F6F181A-E6E3-4418-BE00-0F4F49577076}">
      <dsp:nvSpPr>
        <dsp:cNvPr id="0" name=""/>
        <dsp:cNvSpPr/>
      </dsp:nvSpPr>
      <dsp:spPr>
        <a:xfrm>
          <a:off x="4994583" y="1772123"/>
          <a:ext cx="896302" cy="17091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AF5D5D-C3FC-40DF-9A86-70427FE55540}">
      <dsp:nvSpPr>
        <dsp:cNvPr id="0" name=""/>
        <dsp:cNvSpPr/>
      </dsp:nvSpPr>
      <dsp:spPr>
        <a:xfrm>
          <a:off x="5048552" y="1823393"/>
          <a:ext cx="896302" cy="17091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solidFill>
                <a:srgbClr val="FF0000"/>
              </a:solidFill>
            </a:rPr>
            <a:t>QUE 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/>
            <a:t>El robo de identidad es cualquier clase de fraude que dé como resultado la pérdida de datos personales</a:t>
          </a:r>
          <a:endParaRPr lang="es-CO" sz="1000" kern="1200" dirty="0"/>
        </a:p>
      </dsp:txBody>
      <dsp:txXfrm>
        <a:off x="5074804" y="1849645"/>
        <a:ext cx="843798" cy="1656670"/>
      </dsp:txXfrm>
    </dsp:sp>
    <dsp:sp modelId="{F05891BD-9F17-408B-B8AE-AE07F79825E3}">
      <dsp:nvSpPr>
        <dsp:cNvPr id="0" name=""/>
        <dsp:cNvSpPr/>
      </dsp:nvSpPr>
      <dsp:spPr>
        <a:xfrm>
          <a:off x="1907703" y="4653137"/>
          <a:ext cx="828160" cy="197403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FAE1BB-7EAA-4490-B89A-A479B8C213D9}">
      <dsp:nvSpPr>
        <dsp:cNvPr id="0" name=""/>
        <dsp:cNvSpPr/>
      </dsp:nvSpPr>
      <dsp:spPr>
        <a:xfrm>
          <a:off x="1961671" y="4704408"/>
          <a:ext cx="828160" cy="1974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900" kern="1200" dirty="0" smtClean="0"/>
            <a:t>Recuerda que tus contraseñas son privadas, no las compartas con nadie y cámbialas frecuentemente</a:t>
          </a:r>
          <a:r>
            <a:rPr lang="es-ES" sz="800" kern="1200" dirty="0" smtClean="0"/>
            <a:t>.</a:t>
          </a:r>
          <a:endParaRPr lang="es-CO" sz="800" kern="1200" dirty="0"/>
        </a:p>
      </dsp:txBody>
      <dsp:txXfrm>
        <a:off x="1985927" y="4728664"/>
        <a:ext cx="779648" cy="1925518"/>
      </dsp:txXfrm>
    </dsp:sp>
    <dsp:sp modelId="{BCCD38D5-B4D4-4761-82A4-B25607F48032}">
      <dsp:nvSpPr>
        <dsp:cNvPr id="0" name=""/>
        <dsp:cNvSpPr/>
      </dsp:nvSpPr>
      <dsp:spPr>
        <a:xfrm>
          <a:off x="1907703" y="1988838"/>
          <a:ext cx="1044422" cy="224429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0F45BB-D808-45F5-B01C-2CF641BCD0B9}">
      <dsp:nvSpPr>
        <dsp:cNvPr id="0" name=""/>
        <dsp:cNvSpPr/>
      </dsp:nvSpPr>
      <dsp:spPr>
        <a:xfrm>
          <a:off x="1961671" y="2040108"/>
          <a:ext cx="1044422" cy="22442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50" kern="1200" dirty="0" smtClean="0"/>
            <a:t>Antes de hacer alguna transacción en línea, asegúrate que la página en la que te encuentras es segura: revisa que la dirección inicie con https:// y termine con un candado pequeño.</a:t>
          </a:r>
          <a:endParaRPr lang="es-CO" sz="1050" kern="1200" dirty="0"/>
        </a:p>
      </dsp:txBody>
      <dsp:txXfrm>
        <a:off x="1992261" y="2070698"/>
        <a:ext cx="983242" cy="2183116"/>
      </dsp:txXfrm>
    </dsp:sp>
    <dsp:sp modelId="{033601A1-F05F-45CE-B4EF-A39CD30CFF2A}">
      <dsp:nvSpPr>
        <dsp:cNvPr id="0" name=""/>
        <dsp:cNvSpPr/>
      </dsp:nvSpPr>
      <dsp:spPr>
        <a:xfrm>
          <a:off x="3293898" y="4457851"/>
          <a:ext cx="1287311" cy="20293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C3AC4F3-8224-4393-A396-964642A95C1F}">
      <dsp:nvSpPr>
        <dsp:cNvPr id="0" name=""/>
        <dsp:cNvSpPr/>
      </dsp:nvSpPr>
      <dsp:spPr>
        <a:xfrm>
          <a:off x="3347867" y="4509121"/>
          <a:ext cx="1287311" cy="20293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Cierra siempre las sesiones (de correos, redes sociales o transacciones), sin importar que uses tu computador personal o computadores compartidos.</a:t>
          </a:r>
          <a:endParaRPr lang="es-CO" sz="1100" kern="1200" dirty="0"/>
        </a:p>
      </dsp:txBody>
      <dsp:txXfrm>
        <a:off x="3385571" y="4546825"/>
        <a:ext cx="1211903" cy="1953952"/>
      </dsp:txXfrm>
    </dsp:sp>
    <dsp:sp modelId="{FAEC0AD0-B2C4-4E0E-BBC9-EBBF65329EE1}">
      <dsp:nvSpPr>
        <dsp:cNvPr id="0" name=""/>
        <dsp:cNvSpPr/>
      </dsp:nvSpPr>
      <dsp:spPr>
        <a:xfrm>
          <a:off x="251519" y="4293096"/>
          <a:ext cx="1137568" cy="24493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64E0734-4CB7-4CFC-A88B-205F0EB027F7}">
      <dsp:nvSpPr>
        <dsp:cNvPr id="0" name=""/>
        <dsp:cNvSpPr/>
      </dsp:nvSpPr>
      <dsp:spPr>
        <a:xfrm>
          <a:off x="305488" y="4344366"/>
          <a:ext cx="1137568" cy="24493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Recuerda que si tienes archivos o información privada en tu computador o teléfono celular, puedes proteger su acceso (para visibilización o copia) por medio de contraseñas.</a:t>
          </a:r>
          <a:endParaRPr lang="es-CO" sz="1100" kern="1200" dirty="0"/>
        </a:p>
      </dsp:txBody>
      <dsp:txXfrm>
        <a:off x="338806" y="4377684"/>
        <a:ext cx="1070932" cy="2382761"/>
      </dsp:txXfrm>
    </dsp:sp>
    <dsp:sp modelId="{346B95C1-8523-4C52-BBE9-A75B2A19B22B}">
      <dsp:nvSpPr>
        <dsp:cNvPr id="0" name=""/>
        <dsp:cNvSpPr/>
      </dsp:nvSpPr>
      <dsp:spPr>
        <a:xfrm>
          <a:off x="3077871" y="1865562"/>
          <a:ext cx="1322700" cy="22066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D36FD19-6D1B-4556-AF4B-C86BD8D5B7AB}">
      <dsp:nvSpPr>
        <dsp:cNvPr id="0" name=""/>
        <dsp:cNvSpPr/>
      </dsp:nvSpPr>
      <dsp:spPr>
        <a:xfrm>
          <a:off x="3131840" y="1916833"/>
          <a:ext cx="1322700" cy="22066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Cuida los documentos que tengan tu firma, tanto en tinta como digital. Y si tienes firma digital, protégela y evita que otros tengan acceso a ella.</a:t>
          </a:r>
          <a:endParaRPr lang="es-CO" sz="1100" kern="1200" dirty="0"/>
        </a:p>
      </dsp:txBody>
      <dsp:txXfrm>
        <a:off x="3170581" y="1955574"/>
        <a:ext cx="1245218" cy="2129164"/>
      </dsp:txXfrm>
    </dsp:sp>
    <dsp:sp modelId="{9708A35B-4EF8-438D-90B8-F361932BADDD}">
      <dsp:nvSpPr>
        <dsp:cNvPr id="0" name=""/>
        <dsp:cNvSpPr/>
      </dsp:nvSpPr>
      <dsp:spPr>
        <a:xfrm>
          <a:off x="5166106" y="4457851"/>
          <a:ext cx="1199770" cy="195830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494D23A-9CD5-4E51-86D8-F2124D00774B}">
      <dsp:nvSpPr>
        <dsp:cNvPr id="0" name=""/>
        <dsp:cNvSpPr/>
      </dsp:nvSpPr>
      <dsp:spPr>
        <a:xfrm>
          <a:off x="5220074" y="4509121"/>
          <a:ext cx="1199770" cy="1958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Toma tu tiempo y revisa detenidamente los extractos bancarios para así notar si hay cargos irregulares. Una vez termines, rómpelos, así evitarás que otros accedan a tu información.</a:t>
          </a:r>
          <a:endParaRPr lang="es-CO" sz="1100" kern="1200" dirty="0"/>
        </a:p>
      </dsp:txBody>
      <dsp:txXfrm>
        <a:off x="5255214" y="4544261"/>
        <a:ext cx="1129490" cy="1888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6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961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95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647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446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95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995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4230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009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665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2323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7A32D-E4C3-44FB-8AF3-FBE13E6CF1AB}" type="datetimeFigureOut">
              <a:rPr lang="es-CO" smtClean="0"/>
              <a:t>29/04/2015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D59B-618E-438B-9172-8474E9D36F5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772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-10074" y="3583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ROBO DE IDENTIDAD EN INTERNET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2348880"/>
            <a:ext cx="85943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9ºC</a:t>
            </a:r>
          </a:p>
          <a:p>
            <a:pPr algn="ctr"/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Elaborado por: Sebastián González Montoya </a:t>
            </a:r>
          </a:p>
          <a:p>
            <a:pPr algn="ctr"/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Área: Tecnología E Informática</a:t>
            </a:r>
          </a:p>
          <a:p>
            <a:pPr algn="ctr"/>
            <a:endParaRPr lang="es-E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Docente: Carlos Fernández</a:t>
            </a:r>
          </a:p>
          <a:p>
            <a:pPr algn="ctr"/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I.E. La Salle de Campoamor </a:t>
            </a:r>
          </a:p>
          <a:p>
            <a:pPr algn="ctr"/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Medellín </a:t>
            </a:r>
          </a:p>
          <a:p>
            <a:pPr algn="ctr"/>
            <a:endParaRPr lang="es-E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2015</a:t>
            </a:r>
          </a:p>
          <a:p>
            <a:pPr algn="ctr"/>
            <a:r>
              <a:rPr lang="es-E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328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492248392"/>
              </p:ext>
            </p:extLst>
          </p:nvPr>
        </p:nvGraphicFramePr>
        <p:xfrm>
          <a:off x="1691680" y="32657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2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907704" y="332656"/>
            <a:ext cx="48190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CONCLUSIONES 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1844824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s-ES" dirty="0" smtClean="0"/>
              <a:t>Para Evitar ser robado debemos tener muy en cuenta todos los consejos para evitar este problema</a:t>
            </a:r>
          </a:p>
          <a:p>
            <a:pPr marL="285750" indent="-285750">
              <a:buFont typeface="Wingdings" pitchFamily="2" charset="2"/>
              <a:buChar char="ü"/>
            </a:pPr>
            <a:endParaRPr lang="es-ES" dirty="0"/>
          </a:p>
          <a:p>
            <a:pPr marL="285750" indent="-285750">
              <a:buFont typeface="Wingdings" pitchFamily="2" charset="2"/>
              <a:buChar char="ü"/>
            </a:pPr>
            <a:r>
              <a:rPr lang="es-ES" dirty="0" smtClean="0"/>
              <a:t>Nunca dejar que nadie nos vea nuestras claves de acceso personal, ya que así no seremos robados</a:t>
            </a:r>
          </a:p>
          <a:p>
            <a:pPr marL="285750" indent="-285750">
              <a:buFont typeface="Wingdings" pitchFamily="2" charset="2"/>
              <a:buChar char="ü"/>
            </a:pPr>
            <a:endParaRPr lang="es-ES" dirty="0"/>
          </a:p>
          <a:p>
            <a:pPr marL="285750" indent="-285750">
              <a:buFont typeface="Wingdings" pitchFamily="2" charset="2"/>
              <a:buChar char="ü"/>
            </a:pPr>
            <a:r>
              <a:rPr lang="es-ES" dirty="0" smtClean="0"/>
              <a:t>Si no nos gusta que nos roben, tampoco robemos a las demás personas para que no nos hagan daño mediante  estas redes sociales  </a:t>
            </a:r>
          </a:p>
          <a:p>
            <a:pPr marL="285750" indent="-285750">
              <a:buFont typeface="Wingdings" pitchFamily="2" charset="2"/>
              <a:buChar char="ü"/>
            </a:pPr>
            <a:endParaRPr lang="es-ES" dirty="0"/>
          </a:p>
          <a:p>
            <a:pPr marL="285750" indent="-285750">
              <a:buFont typeface="Wingdings" pitchFamily="2" charset="2"/>
              <a:buChar char="ü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187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301</Words>
  <Application>Microsoft Office PowerPoint</Application>
  <PresentationFormat>Presentación en pantalla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IE</cp:lastModifiedBy>
  <cp:revision>5</cp:revision>
  <dcterms:created xsi:type="dcterms:W3CDTF">2015-04-29T12:30:21Z</dcterms:created>
  <dcterms:modified xsi:type="dcterms:W3CDTF">2015-04-29T13:16:09Z</dcterms:modified>
</cp:coreProperties>
</file>